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4" r:id="rId3"/>
  </p:sldMasterIdLst>
  <p:notesMasterIdLst>
    <p:notesMasterId r:id="rId9"/>
  </p:notesMasterIdLst>
  <p:sldIdLst>
    <p:sldId id="328" r:id="rId4"/>
    <p:sldId id="330" r:id="rId5"/>
    <p:sldId id="471" r:id="rId6"/>
    <p:sldId id="356" r:id="rId7"/>
    <p:sldId id="470" r:id="rId8"/>
  </p:sldIdLst>
  <p:sldSz cx="12192000" cy="6858000"/>
  <p:notesSz cx="6858000" cy="9144000"/>
  <p:embeddedFontLst>
    <p:embeddedFont>
      <p:font typeface="OPPOSans R" panose="00020600040101010101" charset="-122"/>
      <p:regular r:id="rId14"/>
    </p:embeddedFont>
    <p:embeddedFont>
      <p:font typeface="OPPOSans H" panose="00020600040101010101" charset="-122"/>
      <p:regular r:id="rId15"/>
    </p:embeddedFont>
  </p:embeddedFontLst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69.xml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0_pic_quater_lef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2\\15\subject_holdright_64,126,17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7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2332"/>
            <a:chOff x="0" y="0"/>
            <a:chExt cx="12192000" cy="682332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>
            <a:off x="4878000" y="0"/>
            <a:ext cx="7314000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624670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2332"/>
            <a:chOff x="0" y="0"/>
            <a:chExt cx="12192000" cy="682332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2332"/>
            <a:chOff x="0" y="0"/>
            <a:chExt cx="12192000" cy="682332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2332"/>
            <a:chOff x="0" y="0"/>
            <a:chExt cx="12192000" cy="682332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8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2772305" y="3896603"/>
            <a:ext cx="4824670" cy="4108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3" name="标题 12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2771610" y="2675467"/>
            <a:ext cx="4824670" cy="1083614"/>
          </a:xfrm>
        </p:spPr>
        <p:txBody>
          <a:bodyPr anchor="b">
            <a:noAutofit/>
          </a:bodyPr>
          <a:lstStyle>
            <a:lvl1pPr>
              <a:defRPr sz="5400"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1150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826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1150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826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1150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826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1150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826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246495"/>
            <a:ext cx="720090" cy="611505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175375"/>
            <a:ext cx="720090" cy="6826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480" y="5482590"/>
            <a:ext cx="1619885" cy="137541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322570"/>
            <a:ext cx="1619885" cy="15354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229742" y="2647331"/>
            <a:ext cx="4825366" cy="984018"/>
          </a:xfrm>
        </p:spPr>
        <p:txBody>
          <a:bodyPr anchor="b">
            <a:normAutofit/>
          </a:bodyPr>
          <a:lstStyle>
            <a:lvl1pPr>
              <a:defRPr sz="4800"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2230438" y="3830987"/>
            <a:ext cx="4824670" cy="316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2332"/>
            <a:chOff x="0" y="0"/>
            <a:chExt cx="12192000" cy="682332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2191067" y="2707006"/>
            <a:ext cx="5894070" cy="71437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Pts val="3200"/>
              <a:buNone/>
              <a:defRPr sz="3200" b="0" spc="3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2191067" y="3592195"/>
            <a:ext cx="5894070" cy="74930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9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2332"/>
            <a:chOff x="0" y="0"/>
            <a:chExt cx="12192000" cy="682332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6" Type="http://schemas.openxmlformats.org/officeDocument/2006/relationships/theme" Target="../theme/theme2.xml"/><Relationship Id="rId35" Type="http://schemas.openxmlformats.org/officeDocument/2006/relationships/tags" Target="../tags/tag145.xml"/><Relationship Id="rId34" Type="http://schemas.openxmlformats.org/officeDocument/2006/relationships/tags" Target="../tags/tag144.xml"/><Relationship Id="rId33" Type="http://schemas.openxmlformats.org/officeDocument/2006/relationships/tags" Target="../tags/tag143.xml"/><Relationship Id="rId32" Type="http://schemas.openxmlformats.org/officeDocument/2006/relationships/tags" Target="../tags/tag142.xml"/><Relationship Id="rId31" Type="http://schemas.openxmlformats.org/officeDocument/2006/relationships/tags" Target="../tags/tag141.xml"/><Relationship Id="rId30" Type="http://schemas.openxmlformats.org/officeDocument/2006/relationships/tags" Target="../tags/tag140.xml"/><Relationship Id="rId3" Type="http://schemas.openxmlformats.org/officeDocument/2006/relationships/slideLayout" Target="../slideLayouts/slideLayout8.xml"/><Relationship Id="rId29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25.xml"/><Relationship Id="rId2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90204" pitchFamily="34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4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image" Target="../media/image8.png"/><Relationship Id="rId1" Type="http://schemas.openxmlformats.org/officeDocument/2006/relationships/tags" Target="../tags/tag14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5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image" Target="../media/image8.png"/><Relationship Id="rId1" Type="http://schemas.openxmlformats.org/officeDocument/2006/relationships/tags" Target="../tags/tag15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6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image" Target="../media/image8.png"/><Relationship Id="rId1" Type="http://schemas.openxmlformats.org/officeDocument/2006/relationships/tags" Target="../tags/tag1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 flipH="1">
            <a:off x="6744217" y="1268789"/>
            <a:ext cx="3523802" cy="540889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标题 1"/>
          <p:cNvSpPr txBox="1"/>
          <p:nvPr/>
        </p:nvSpPr>
        <p:spPr>
          <a:xfrm>
            <a:off x="911225" y="3429000"/>
            <a:ext cx="5529580" cy="9251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/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rPr>
              <a:t>实操：构建医学智能体</a:t>
            </a:r>
            <a:endParaRPr kumimoji="1" lang="en-US" altLang="zh-CN" sz="3200">
              <a:ln w="12700">
                <a:noFill/>
              </a:ln>
              <a:solidFill>
                <a:srgbClr val="000000"/>
              </a:solidFill>
              <a:latin typeface="OPPOSans R" panose="00020600040101010101" charset="-122"/>
              <a:ea typeface="OPPOSans R" panose="00020600040101010101" charset="-122"/>
              <a:cs typeface="OPPOSans R" panose="00020600040101010101" charset="-122"/>
            </a:endParaRPr>
          </a:p>
        </p:txBody>
      </p:sp>
      <p:sp>
        <p:nvSpPr>
          <p:cNvPr id="70" name="标题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11225" y="2060575"/>
            <a:ext cx="6084570" cy="984250"/>
          </a:xfrm>
          <a:prstGeom prst="rect">
            <a:avLst/>
          </a:prstGeom>
        </p:spPr>
        <p:txBody>
          <a:bodyPr vert="horz" wrap="square" lIns="90170" tIns="46990" rIns="90170" bIns="46990" rtlCol="0" anchor="b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1" u="none" strike="noStrike" kern="1200" cap="none" spc="200" normalizeH="0">
                <a:solidFill>
                  <a:schemeClr val="tx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4400">
                <a:solidFill>
                  <a:schemeClr val="accent1"/>
                </a:solidFill>
              </a:rPr>
              <a:t>大语言模型智能</a:t>
            </a:r>
            <a:r>
              <a:rPr lang="zh-CN" sz="4400">
                <a:solidFill>
                  <a:schemeClr val="accent1"/>
                </a:solidFill>
              </a:rPr>
              <a:t>体</a:t>
            </a:r>
            <a:endParaRPr lang="zh-CN" sz="4400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611505"/>
          </a:xfrm>
          <a:prstGeom prst="rect">
            <a:avLst/>
          </a:prstGeom>
        </p:spPr>
      </p:pic>
      <p:pic>
        <p:nvPicPr>
          <p:cNvPr id="60" name="图片 59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682625"/>
          </a:xfrm>
          <a:prstGeom prst="rect">
            <a:avLst/>
          </a:prstGeom>
        </p:spPr>
      </p:pic>
      <p:sp>
        <p:nvSpPr>
          <p:cNvPr id="3" name="标题 1"/>
          <p:cNvSpPr txBox="1"/>
          <p:nvPr>
            <p:custDataLst>
              <p:tags r:id="rId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" name="标题 1"/>
          <p:cNvSpPr txBox="1"/>
          <p:nvPr>
            <p:custDataLst>
              <p:tags r:id="rId8"/>
            </p:custDataLst>
          </p:nvPr>
        </p:nvSpPr>
        <p:spPr>
          <a:xfrm>
            <a:off x="6828169" y="1892779"/>
            <a:ext cx="4229911" cy="4184171"/>
          </a:xfrm>
          <a:custGeom>
            <a:avLst/>
            <a:gdLst>
              <a:gd name="connsiteX0" fmla="*/ 14777 w 4002891"/>
              <a:gd name="connsiteY0" fmla="*/ 3440452 h 3959606"/>
              <a:gd name="connsiteX1" fmla="*/ 14777 w 4002891"/>
              <a:gd name="connsiteY1" fmla="*/ 3129001 h 3959606"/>
              <a:gd name="connsiteX2" fmla="*/ 308640 w 4002891"/>
              <a:gd name="connsiteY2" fmla="*/ 2959389 h 3959606"/>
              <a:gd name="connsiteX3" fmla="*/ 308640 w 4002891"/>
              <a:gd name="connsiteY3" fmla="*/ 3292818 h 3959606"/>
              <a:gd name="connsiteX4" fmla="*/ 582343 w 4002891"/>
              <a:gd name="connsiteY4" fmla="*/ 3450772 h 3959606"/>
              <a:gd name="connsiteX5" fmla="*/ 582343 w 4002891"/>
              <a:gd name="connsiteY5" fmla="*/ 3123206 h 3959606"/>
              <a:gd name="connsiteX6" fmla="*/ 871166 w 4002891"/>
              <a:gd name="connsiteY6" fmla="*/ 3289903 h 3959606"/>
              <a:gd name="connsiteX7" fmla="*/ 1149909 w 4002891"/>
              <a:gd name="connsiteY7" fmla="*/ 3129001 h 3959606"/>
              <a:gd name="connsiteX8" fmla="*/ 1149909 w 4002891"/>
              <a:gd name="connsiteY8" fmla="*/ 2823378 h 3959606"/>
              <a:gd name="connsiteX9" fmla="*/ 1135749 w 4002891"/>
              <a:gd name="connsiteY9" fmla="*/ 2799858 h 3959606"/>
              <a:gd name="connsiteX10" fmla="*/ 1135920 w 4002891"/>
              <a:gd name="connsiteY10" fmla="*/ 2799172 h 3959606"/>
              <a:gd name="connsiteX11" fmla="*/ 868629 w 4002891"/>
              <a:gd name="connsiteY11" fmla="*/ 2644920 h 3959606"/>
              <a:gd name="connsiteX12" fmla="*/ 866126 w 4002891"/>
              <a:gd name="connsiteY12" fmla="*/ 2643446 h 3959606"/>
              <a:gd name="connsiteX13" fmla="*/ 866126 w 4002891"/>
              <a:gd name="connsiteY13" fmla="*/ 2304223 h 3959606"/>
              <a:gd name="connsiteX14" fmla="*/ 1154949 w 4002891"/>
              <a:gd name="connsiteY14" fmla="*/ 2470920 h 3959606"/>
              <a:gd name="connsiteX15" fmla="*/ 1438732 w 4002891"/>
              <a:gd name="connsiteY15" fmla="*/ 2307138 h 3959606"/>
              <a:gd name="connsiteX16" fmla="*/ 1722515 w 4002891"/>
              <a:gd name="connsiteY16" fmla="*/ 2470920 h 3959606"/>
              <a:gd name="connsiteX17" fmla="*/ 2001258 w 4002891"/>
              <a:gd name="connsiteY17" fmla="*/ 2310018 h 3959606"/>
              <a:gd name="connsiteX18" fmla="*/ 2001258 w 4002891"/>
              <a:gd name="connsiteY18" fmla="*/ 1988281 h 3959606"/>
              <a:gd name="connsiteX19" fmla="*/ 1712435 w 4002891"/>
              <a:gd name="connsiteY19" fmla="*/ 1821583 h 3959606"/>
              <a:gd name="connsiteX20" fmla="*/ 2001258 w 4002891"/>
              <a:gd name="connsiteY20" fmla="*/ 1654886 h 3959606"/>
              <a:gd name="connsiteX21" fmla="*/ 2001258 w 4002891"/>
              <a:gd name="connsiteY21" fmla="*/ 1321457 h 3959606"/>
              <a:gd name="connsiteX22" fmla="*/ 2292618 w 4002891"/>
              <a:gd name="connsiteY22" fmla="*/ 1489629 h 3959606"/>
              <a:gd name="connsiteX23" fmla="*/ 2295155 w 4002891"/>
              <a:gd name="connsiteY23" fmla="*/ 1491069 h 3959606"/>
              <a:gd name="connsiteX24" fmla="*/ 2295155 w 4002891"/>
              <a:gd name="connsiteY24" fmla="*/ 1812840 h 3959606"/>
              <a:gd name="connsiteX25" fmla="*/ 2554869 w 4002891"/>
              <a:gd name="connsiteY25" fmla="*/ 1662943 h 3959606"/>
              <a:gd name="connsiteX26" fmla="*/ 2567898 w 4002891"/>
              <a:gd name="connsiteY26" fmla="*/ 1639012 h 3959606"/>
              <a:gd name="connsiteX27" fmla="*/ 2568857 w 4002891"/>
              <a:gd name="connsiteY27" fmla="*/ 1638738 h 3959606"/>
              <a:gd name="connsiteX28" fmla="*/ 2568857 w 4002891"/>
              <a:gd name="connsiteY28" fmla="*/ 1005515 h 3959606"/>
              <a:gd name="connsiteX29" fmla="*/ 2287578 w 4002891"/>
              <a:gd name="connsiteY29" fmla="*/ 843172 h 3959606"/>
              <a:gd name="connsiteX30" fmla="*/ 2285075 w 4002891"/>
              <a:gd name="connsiteY30" fmla="*/ 841732 h 3959606"/>
              <a:gd name="connsiteX31" fmla="*/ 2285075 w 4002891"/>
              <a:gd name="connsiteY31" fmla="*/ 502475 h 3959606"/>
              <a:gd name="connsiteX32" fmla="*/ 2576401 w 4002891"/>
              <a:gd name="connsiteY32" fmla="*/ 670646 h 3959606"/>
              <a:gd name="connsiteX33" fmla="*/ 2578938 w 4002891"/>
              <a:gd name="connsiteY33" fmla="*/ 672086 h 3959606"/>
              <a:gd name="connsiteX34" fmla="*/ 2578938 w 4002891"/>
              <a:gd name="connsiteY34" fmla="*/ 999720 h 3959606"/>
              <a:gd name="connsiteX35" fmla="*/ 2857680 w 4002891"/>
              <a:gd name="connsiteY35" fmla="*/ 1160589 h 3959606"/>
              <a:gd name="connsiteX36" fmla="*/ 3131418 w 4002891"/>
              <a:gd name="connsiteY36" fmla="*/ 1002635 h 3959606"/>
              <a:gd name="connsiteX37" fmla="*/ 2855143 w 4002891"/>
              <a:gd name="connsiteY37" fmla="*/ 843172 h 3959606"/>
              <a:gd name="connsiteX38" fmla="*/ 2852640 w 4002891"/>
              <a:gd name="connsiteY38" fmla="*/ 841732 h 3959606"/>
              <a:gd name="connsiteX39" fmla="*/ 2852640 w 4002891"/>
              <a:gd name="connsiteY39" fmla="*/ 502475 h 3959606"/>
              <a:gd name="connsiteX40" fmla="*/ 3143966 w 4002891"/>
              <a:gd name="connsiteY40" fmla="*/ 670646 h 3959606"/>
              <a:gd name="connsiteX41" fmla="*/ 3146504 w 4002891"/>
              <a:gd name="connsiteY41" fmla="*/ 672086 h 3959606"/>
              <a:gd name="connsiteX42" fmla="*/ 3146504 w 4002891"/>
              <a:gd name="connsiteY42" fmla="*/ 1321492 h 3959606"/>
              <a:gd name="connsiteX43" fmla="*/ 3406218 w 4002891"/>
              <a:gd name="connsiteY43" fmla="*/ 1171595 h 3959606"/>
              <a:gd name="connsiteX44" fmla="*/ 3419555 w 4002891"/>
              <a:gd name="connsiteY44" fmla="*/ 1147526 h 3959606"/>
              <a:gd name="connsiteX45" fmla="*/ 3420206 w 4002891"/>
              <a:gd name="connsiteY45" fmla="*/ 1147355 h 3959606"/>
              <a:gd name="connsiteX46" fmla="*/ 3420206 w 4002891"/>
              <a:gd name="connsiteY46" fmla="*/ 835937 h 3959606"/>
              <a:gd name="connsiteX47" fmla="*/ 3698949 w 4002891"/>
              <a:gd name="connsiteY47" fmla="*/ 675035 h 3959606"/>
              <a:gd name="connsiteX48" fmla="*/ 3425246 w 4002891"/>
              <a:gd name="connsiteY48" fmla="*/ 517080 h 3959606"/>
              <a:gd name="connsiteX49" fmla="*/ 3420206 w 4002891"/>
              <a:gd name="connsiteY49" fmla="*/ 519995 h 3959606"/>
              <a:gd name="connsiteX50" fmla="*/ 3420206 w 4002891"/>
              <a:gd name="connsiteY50" fmla="*/ 514166 h 3959606"/>
              <a:gd name="connsiteX51" fmla="*/ 3415166 w 4002891"/>
              <a:gd name="connsiteY51" fmla="*/ 511252 h 3959606"/>
              <a:gd name="connsiteX52" fmla="*/ 3420206 w 4002891"/>
              <a:gd name="connsiteY52" fmla="*/ 508337 h 3959606"/>
              <a:gd name="connsiteX53" fmla="*/ 3420206 w 4002891"/>
              <a:gd name="connsiteY53" fmla="*/ 180731 h 3959606"/>
              <a:gd name="connsiteX54" fmla="*/ 3690000 w 4002891"/>
              <a:gd name="connsiteY54" fmla="*/ 25012 h 3959606"/>
              <a:gd name="connsiteX55" fmla="*/ 3703852 w 4002891"/>
              <a:gd name="connsiteY55" fmla="*/ 710 h 3959606"/>
              <a:gd name="connsiteX56" fmla="*/ 3728126 w 4002891"/>
              <a:gd name="connsiteY56" fmla="*/ 14548 h 3959606"/>
              <a:gd name="connsiteX57" fmla="*/ 3714309 w 4002891"/>
              <a:gd name="connsiteY57" fmla="*/ 38853 h 3959606"/>
              <a:gd name="connsiteX58" fmla="*/ 3714069 w 4002891"/>
              <a:gd name="connsiteY58" fmla="*/ 38915 h 3959606"/>
              <a:gd name="connsiteX59" fmla="*/ 3714069 w 4002891"/>
              <a:gd name="connsiteY59" fmla="*/ 344531 h 3959606"/>
              <a:gd name="connsiteX60" fmla="*/ 4002892 w 4002891"/>
              <a:gd name="connsiteY60" fmla="*/ 511252 h 3959606"/>
              <a:gd name="connsiteX61" fmla="*/ 3719109 w 4002891"/>
              <a:gd name="connsiteY61" fmla="*/ 675035 h 3959606"/>
              <a:gd name="connsiteX62" fmla="*/ 3995349 w 4002891"/>
              <a:gd name="connsiteY62" fmla="*/ 834463 h 3959606"/>
              <a:gd name="connsiteX63" fmla="*/ 3997852 w 4002891"/>
              <a:gd name="connsiteY63" fmla="*/ 835937 h 3959606"/>
              <a:gd name="connsiteX64" fmla="*/ 3997852 w 4002891"/>
              <a:gd name="connsiteY64" fmla="*/ 1163503 h 3959606"/>
              <a:gd name="connsiteX65" fmla="*/ 4002892 w 4002891"/>
              <a:gd name="connsiteY65" fmla="*/ 1166417 h 3959606"/>
              <a:gd name="connsiteX66" fmla="*/ 3997852 w 4002891"/>
              <a:gd name="connsiteY66" fmla="*/ 1169332 h 3959606"/>
              <a:gd name="connsiteX67" fmla="*/ 3997852 w 4002891"/>
              <a:gd name="connsiteY67" fmla="*/ 1496932 h 3959606"/>
              <a:gd name="connsiteX68" fmla="*/ 3719246 w 4002891"/>
              <a:gd name="connsiteY68" fmla="*/ 1657766 h 3959606"/>
              <a:gd name="connsiteX69" fmla="*/ 3995555 w 4002891"/>
              <a:gd name="connsiteY69" fmla="*/ 1817229 h 3959606"/>
              <a:gd name="connsiteX70" fmla="*/ 3998092 w 4002891"/>
              <a:gd name="connsiteY70" fmla="*/ 1818703 h 3959606"/>
              <a:gd name="connsiteX71" fmla="*/ 3998092 w 4002891"/>
              <a:gd name="connsiteY71" fmla="*/ 2157926 h 3959606"/>
              <a:gd name="connsiteX72" fmla="*/ 3706732 w 4002891"/>
              <a:gd name="connsiteY72" fmla="*/ 1989755 h 3959606"/>
              <a:gd name="connsiteX73" fmla="*/ 3704195 w 4002891"/>
              <a:gd name="connsiteY73" fmla="*/ 1988315 h 3959606"/>
              <a:gd name="connsiteX74" fmla="*/ 3704195 w 4002891"/>
              <a:gd name="connsiteY74" fmla="*/ 1666440 h 3959606"/>
              <a:gd name="connsiteX75" fmla="*/ 3703989 w 4002891"/>
              <a:gd name="connsiteY75" fmla="*/ 1666543 h 3959606"/>
              <a:gd name="connsiteX76" fmla="*/ 3703989 w 4002891"/>
              <a:gd name="connsiteY76" fmla="*/ 1333149 h 3959606"/>
              <a:gd name="connsiteX77" fmla="*/ 3439304 w 4002891"/>
              <a:gd name="connsiteY77" fmla="*/ 1180372 h 3959606"/>
              <a:gd name="connsiteX78" fmla="*/ 3430286 w 4002891"/>
              <a:gd name="connsiteY78" fmla="*/ 1185481 h 3959606"/>
              <a:gd name="connsiteX79" fmla="*/ 3430286 w 4002891"/>
              <a:gd name="connsiteY79" fmla="*/ 1496932 h 3959606"/>
              <a:gd name="connsiteX80" fmla="*/ 3151544 w 4002891"/>
              <a:gd name="connsiteY80" fmla="*/ 1657801 h 3959606"/>
              <a:gd name="connsiteX81" fmla="*/ 3427783 w 4002891"/>
              <a:gd name="connsiteY81" fmla="*/ 1817229 h 3959606"/>
              <a:gd name="connsiteX82" fmla="*/ 3430286 w 4002891"/>
              <a:gd name="connsiteY82" fmla="*/ 1818669 h 3959606"/>
              <a:gd name="connsiteX83" fmla="*/ 3430286 w 4002891"/>
              <a:gd name="connsiteY83" fmla="*/ 2146406 h 3959606"/>
              <a:gd name="connsiteX84" fmla="*/ 3694766 w 4002891"/>
              <a:gd name="connsiteY84" fmla="*/ 2299046 h 3959606"/>
              <a:gd name="connsiteX85" fmla="*/ 3722709 w 4002891"/>
              <a:gd name="connsiteY85" fmla="*/ 2298841 h 3959606"/>
              <a:gd name="connsiteX86" fmla="*/ 3722915 w 4002891"/>
              <a:gd name="connsiteY86" fmla="*/ 2326783 h 3959606"/>
              <a:gd name="connsiteX87" fmla="*/ 3713864 w 4002891"/>
              <a:gd name="connsiteY87" fmla="*/ 2332029 h 3959606"/>
              <a:gd name="connsiteX88" fmla="*/ 3713864 w 4002891"/>
              <a:gd name="connsiteY88" fmla="*/ 2964841 h 3959606"/>
              <a:gd name="connsiteX89" fmla="*/ 3995555 w 4002891"/>
              <a:gd name="connsiteY89" fmla="*/ 3127457 h 3959606"/>
              <a:gd name="connsiteX90" fmla="*/ 3998092 w 4002891"/>
              <a:gd name="connsiteY90" fmla="*/ 3128932 h 3959606"/>
              <a:gd name="connsiteX91" fmla="*/ 3998092 w 4002891"/>
              <a:gd name="connsiteY91" fmla="*/ 3468155 h 3959606"/>
              <a:gd name="connsiteX92" fmla="*/ 3997647 w 4002891"/>
              <a:gd name="connsiteY92" fmla="*/ 3467880 h 3959606"/>
              <a:gd name="connsiteX93" fmla="*/ 3997647 w 4002891"/>
              <a:gd name="connsiteY93" fmla="*/ 3789926 h 3959606"/>
              <a:gd name="connsiteX94" fmla="*/ 3713864 w 4002891"/>
              <a:gd name="connsiteY94" fmla="*/ 3953709 h 3959606"/>
              <a:gd name="connsiteX95" fmla="*/ 3713864 w 4002891"/>
              <a:gd name="connsiteY95" fmla="*/ 3959538 h 3959606"/>
              <a:gd name="connsiteX96" fmla="*/ 3708790 w 4002891"/>
              <a:gd name="connsiteY96" fmla="*/ 3956624 h 3959606"/>
              <a:gd name="connsiteX97" fmla="*/ 3703749 w 4002891"/>
              <a:gd name="connsiteY97" fmla="*/ 3959538 h 3959606"/>
              <a:gd name="connsiteX98" fmla="*/ 3703749 w 4002891"/>
              <a:gd name="connsiteY98" fmla="*/ 3953709 h 3959606"/>
              <a:gd name="connsiteX99" fmla="*/ 3422504 w 4002891"/>
              <a:gd name="connsiteY99" fmla="*/ 3791366 h 3959606"/>
              <a:gd name="connsiteX100" fmla="*/ 3419966 w 4002891"/>
              <a:gd name="connsiteY100" fmla="*/ 3789926 h 3959606"/>
              <a:gd name="connsiteX101" fmla="*/ 3419966 w 4002891"/>
              <a:gd name="connsiteY101" fmla="*/ 3450669 h 3959606"/>
              <a:gd name="connsiteX102" fmla="*/ 3694766 w 4002891"/>
              <a:gd name="connsiteY102" fmla="*/ 3609275 h 3959606"/>
              <a:gd name="connsiteX103" fmla="*/ 3722743 w 4002891"/>
              <a:gd name="connsiteY103" fmla="*/ 3609138 h 3959606"/>
              <a:gd name="connsiteX104" fmla="*/ 3722881 w 4002891"/>
              <a:gd name="connsiteY104" fmla="*/ 3609275 h 3959606"/>
              <a:gd name="connsiteX105" fmla="*/ 3982732 w 4002891"/>
              <a:gd name="connsiteY105" fmla="*/ 3459309 h 3959606"/>
              <a:gd name="connsiteX106" fmla="*/ 3713864 w 4002891"/>
              <a:gd name="connsiteY106" fmla="*/ 3304098 h 3959606"/>
              <a:gd name="connsiteX107" fmla="*/ 3713864 w 4002891"/>
              <a:gd name="connsiteY107" fmla="*/ 3304406 h 3959606"/>
              <a:gd name="connsiteX108" fmla="*/ 3425041 w 4002891"/>
              <a:gd name="connsiteY108" fmla="*/ 3137709 h 3959606"/>
              <a:gd name="connsiteX109" fmla="*/ 3136184 w 4002891"/>
              <a:gd name="connsiteY109" fmla="*/ 3304406 h 3959606"/>
              <a:gd name="connsiteX110" fmla="*/ 3136184 w 4002891"/>
              <a:gd name="connsiteY110" fmla="*/ 2970909 h 3959606"/>
              <a:gd name="connsiteX111" fmla="*/ 2855143 w 4002891"/>
              <a:gd name="connsiteY111" fmla="*/ 2808703 h 3959606"/>
              <a:gd name="connsiteX112" fmla="*/ 2852640 w 4002891"/>
              <a:gd name="connsiteY112" fmla="*/ 2807229 h 3959606"/>
              <a:gd name="connsiteX113" fmla="*/ 2852640 w 4002891"/>
              <a:gd name="connsiteY113" fmla="*/ 2495812 h 3959606"/>
              <a:gd name="connsiteX114" fmla="*/ 2838206 w 4002891"/>
              <a:gd name="connsiteY114" fmla="*/ 2471606 h 3959606"/>
              <a:gd name="connsiteX115" fmla="*/ 2862412 w 4002891"/>
              <a:gd name="connsiteY115" fmla="*/ 2457172 h 3959606"/>
              <a:gd name="connsiteX116" fmla="*/ 2876846 w 4002891"/>
              <a:gd name="connsiteY116" fmla="*/ 2481378 h 3959606"/>
              <a:gd name="connsiteX117" fmla="*/ 2876709 w 4002891"/>
              <a:gd name="connsiteY117" fmla="*/ 2481926 h 3959606"/>
              <a:gd name="connsiteX118" fmla="*/ 3143966 w 4002891"/>
              <a:gd name="connsiteY118" fmla="*/ 2636178 h 3959606"/>
              <a:gd name="connsiteX119" fmla="*/ 3146504 w 4002891"/>
              <a:gd name="connsiteY119" fmla="*/ 2637617 h 3959606"/>
              <a:gd name="connsiteX120" fmla="*/ 3146504 w 4002891"/>
              <a:gd name="connsiteY120" fmla="*/ 2959252 h 3959606"/>
              <a:gd name="connsiteX121" fmla="*/ 3419966 w 4002891"/>
              <a:gd name="connsiteY121" fmla="*/ 2801400 h 3959606"/>
              <a:gd name="connsiteX122" fmla="*/ 3419966 w 4002891"/>
              <a:gd name="connsiteY122" fmla="*/ 2151926 h 3959606"/>
              <a:gd name="connsiteX123" fmla="*/ 3141463 w 4002891"/>
              <a:gd name="connsiteY123" fmla="*/ 1991195 h 3959606"/>
              <a:gd name="connsiteX124" fmla="*/ 2852640 w 4002891"/>
              <a:gd name="connsiteY124" fmla="*/ 2157892 h 3959606"/>
              <a:gd name="connsiteX125" fmla="*/ 2852640 w 4002891"/>
              <a:gd name="connsiteY125" fmla="*/ 1824498 h 3959606"/>
              <a:gd name="connsiteX126" fmla="*/ 2587955 w 4002891"/>
              <a:gd name="connsiteY126" fmla="*/ 1671720 h 3959606"/>
              <a:gd name="connsiteX127" fmla="*/ 2578938 w 4002891"/>
              <a:gd name="connsiteY127" fmla="*/ 1676863 h 3959606"/>
              <a:gd name="connsiteX128" fmla="*/ 2578938 w 4002891"/>
              <a:gd name="connsiteY128" fmla="*/ 1988281 h 3959606"/>
              <a:gd name="connsiteX129" fmla="*/ 2309143 w 4002891"/>
              <a:gd name="connsiteY129" fmla="*/ 2144006 h 3959606"/>
              <a:gd name="connsiteX130" fmla="*/ 2309898 w 4002891"/>
              <a:gd name="connsiteY130" fmla="*/ 2149183 h 3959606"/>
              <a:gd name="connsiteX131" fmla="*/ 2309143 w 4002891"/>
              <a:gd name="connsiteY131" fmla="*/ 2154326 h 3959606"/>
              <a:gd name="connsiteX132" fmla="*/ 2576401 w 4002891"/>
              <a:gd name="connsiteY132" fmla="*/ 2308612 h 3959606"/>
              <a:gd name="connsiteX133" fmla="*/ 2578938 w 4002891"/>
              <a:gd name="connsiteY133" fmla="*/ 2310052 h 3959606"/>
              <a:gd name="connsiteX134" fmla="*/ 2578938 w 4002891"/>
              <a:gd name="connsiteY134" fmla="*/ 2964841 h 3959606"/>
              <a:gd name="connsiteX135" fmla="*/ 2842012 w 4002891"/>
              <a:gd name="connsiteY135" fmla="*/ 3116726 h 3959606"/>
              <a:gd name="connsiteX136" fmla="*/ 2869544 w 4002891"/>
              <a:gd name="connsiteY136" fmla="*/ 3111995 h 3959606"/>
              <a:gd name="connsiteX137" fmla="*/ 2874275 w 4002891"/>
              <a:gd name="connsiteY137" fmla="*/ 3139526 h 3959606"/>
              <a:gd name="connsiteX138" fmla="*/ 2863166 w 4002891"/>
              <a:gd name="connsiteY138" fmla="*/ 3147240 h 3959606"/>
              <a:gd name="connsiteX139" fmla="*/ 2863166 w 4002891"/>
              <a:gd name="connsiteY139" fmla="*/ 3468155 h 3959606"/>
              <a:gd name="connsiteX140" fmla="*/ 2579383 w 4002891"/>
              <a:gd name="connsiteY140" fmla="*/ 3304338 h 3959606"/>
              <a:gd name="connsiteX141" fmla="*/ 2579383 w 4002891"/>
              <a:gd name="connsiteY141" fmla="*/ 3626143 h 3959606"/>
              <a:gd name="connsiteX142" fmla="*/ 2285521 w 4002891"/>
              <a:gd name="connsiteY142" fmla="*/ 3795755 h 3959606"/>
              <a:gd name="connsiteX143" fmla="*/ 2285521 w 4002891"/>
              <a:gd name="connsiteY143" fmla="*/ 3456498 h 3959606"/>
              <a:gd name="connsiteX144" fmla="*/ 2563955 w 4002891"/>
              <a:gd name="connsiteY144" fmla="*/ 3295766 h 3959606"/>
              <a:gd name="connsiteX145" fmla="*/ 2290115 w 4002891"/>
              <a:gd name="connsiteY145" fmla="*/ 3137709 h 3959606"/>
              <a:gd name="connsiteX146" fmla="*/ 2025361 w 4002891"/>
              <a:gd name="connsiteY146" fmla="*/ 3290521 h 3959606"/>
              <a:gd name="connsiteX147" fmla="*/ 2011544 w 4002891"/>
              <a:gd name="connsiteY147" fmla="*/ 3314829 h 3959606"/>
              <a:gd name="connsiteX148" fmla="*/ 1987235 w 4002891"/>
              <a:gd name="connsiteY148" fmla="*/ 3301012 h 3959606"/>
              <a:gd name="connsiteX149" fmla="*/ 2001052 w 4002891"/>
              <a:gd name="connsiteY149" fmla="*/ 3276703 h 3959606"/>
              <a:gd name="connsiteX150" fmla="*/ 2001258 w 4002891"/>
              <a:gd name="connsiteY150" fmla="*/ 3276635 h 3959606"/>
              <a:gd name="connsiteX151" fmla="*/ 2001258 w 4002891"/>
              <a:gd name="connsiteY151" fmla="*/ 2643446 h 3959606"/>
              <a:gd name="connsiteX152" fmla="*/ 1722515 w 4002891"/>
              <a:gd name="connsiteY152" fmla="*/ 2482543 h 3959606"/>
              <a:gd name="connsiteX153" fmla="*/ 1448846 w 4002891"/>
              <a:gd name="connsiteY153" fmla="*/ 2640532 h 3959606"/>
              <a:gd name="connsiteX154" fmla="*/ 1725052 w 4002891"/>
              <a:gd name="connsiteY154" fmla="*/ 2799961 h 3959606"/>
              <a:gd name="connsiteX155" fmla="*/ 1727555 w 4002891"/>
              <a:gd name="connsiteY155" fmla="*/ 2801435 h 3959606"/>
              <a:gd name="connsiteX156" fmla="*/ 1727555 w 4002891"/>
              <a:gd name="connsiteY156" fmla="*/ 3129035 h 3959606"/>
              <a:gd name="connsiteX157" fmla="*/ 1732629 w 4002891"/>
              <a:gd name="connsiteY157" fmla="*/ 3131915 h 3959606"/>
              <a:gd name="connsiteX158" fmla="*/ 1727555 w 4002891"/>
              <a:gd name="connsiteY158" fmla="*/ 3134829 h 3959606"/>
              <a:gd name="connsiteX159" fmla="*/ 1727555 w 4002891"/>
              <a:gd name="connsiteY159" fmla="*/ 3456600 h 3959606"/>
              <a:gd name="connsiteX160" fmla="*/ 2008835 w 4002891"/>
              <a:gd name="connsiteY160" fmla="*/ 3618944 h 3959606"/>
              <a:gd name="connsiteX161" fmla="*/ 2011338 w 4002891"/>
              <a:gd name="connsiteY161" fmla="*/ 3620383 h 3959606"/>
              <a:gd name="connsiteX162" fmla="*/ 2011338 w 4002891"/>
              <a:gd name="connsiteY162" fmla="*/ 3959606 h 3959606"/>
              <a:gd name="connsiteX163" fmla="*/ 1720012 w 4002891"/>
              <a:gd name="connsiteY163" fmla="*/ 3791469 h 3959606"/>
              <a:gd name="connsiteX164" fmla="*/ 1717475 w 4002891"/>
              <a:gd name="connsiteY164" fmla="*/ 3790029 h 3959606"/>
              <a:gd name="connsiteX165" fmla="*/ 1717475 w 4002891"/>
              <a:gd name="connsiteY165" fmla="*/ 3468258 h 3959606"/>
              <a:gd name="connsiteX166" fmla="*/ 1443772 w 4002891"/>
              <a:gd name="connsiteY166" fmla="*/ 3626246 h 3959606"/>
              <a:gd name="connsiteX167" fmla="*/ 1443772 w 4002891"/>
              <a:gd name="connsiteY167" fmla="*/ 3632075 h 3959606"/>
              <a:gd name="connsiteX168" fmla="*/ 1438732 w 4002891"/>
              <a:gd name="connsiteY168" fmla="*/ 3629161 h 3959606"/>
              <a:gd name="connsiteX169" fmla="*/ 1149909 w 4002891"/>
              <a:gd name="connsiteY169" fmla="*/ 3795858 h 3959606"/>
              <a:gd name="connsiteX170" fmla="*/ 1149909 w 4002891"/>
              <a:gd name="connsiteY170" fmla="*/ 3478578 h 3959606"/>
              <a:gd name="connsiteX171" fmla="*/ 1140892 w 4002891"/>
              <a:gd name="connsiteY171" fmla="*/ 3473435 h 3959606"/>
              <a:gd name="connsiteX172" fmla="*/ 876206 w 4002891"/>
              <a:gd name="connsiteY172" fmla="*/ 3626212 h 3959606"/>
              <a:gd name="connsiteX173" fmla="*/ 876206 w 4002891"/>
              <a:gd name="connsiteY173" fmla="*/ 3959538 h 3959606"/>
              <a:gd name="connsiteX174" fmla="*/ 592423 w 4002891"/>
              <a:gd name="connsiteY174" fmla="*/ 3795755 h 3959606"/>
              <a:gd name="connsiteX175" fmla="*/ 592423 w 4002891"/>
              <a:gd name="connsiteY175" fmla="*/ 3795823 h 3959606"/>
              <a:gd name="connsiteX176" fmla="*/ 301063 w 4002891"/>
              <a:gd name="connsiteY176" fmla="*/ 3627652 h 3959606"/>
              <a:gd name="connsiteX177" fmla="*/ 298560 w 4002891"/>
              <a:gd name="connsiteY177" fmla="*/ 3626212 h 3959606"/>
              <a:gd name="connsiteX178" fmla="*/ 298560 w 4002891"/>
              <a:gd name="connsiteY178" fmla="*/ 3304440 h 3959606"/>
              <a:gd name="connsiteX179" fmla="*/ 38846 w 4002891"/>
              <a:gd name="connsiteY179" fmla="*/ 3454338 h 3959606"/>
              <a:gd name="connsiteX180" fmla="*/ 39600 w 4002891"/>
              <a:gd name="connsiteY180" fmla="*/ 3459515 h 3959606"/>
              <a:gd name="connsiteX181" fmla="*/ 19886 w 4002891"/>
              <a:gd name="connsiteY181" fmla="*/ 3479400 h 3959606"/>
              <a:gd name="connsiteX182" fmla="*/ 0 w 4002891"/>
              <a:gd name="connsiteY182" fmla="*/ 3459686 h 3959606"/>
              <a:gd name="connsiteX183" fmla="*/ 14777 w 4002891"/>
              <a:gd name="connsiteY183" fmla="*/ 3440452 h 3959606"/>
              <a:gd name="connsiteX184" fmla="*/ 1149909 w 4002891"/>
              <a:gd name="connsiteY184" fmla="*/ 2479663 h 3959606"/>
              <a:gd name="connsiteX185" fmla="*/ 876206 w 4002891"/>
              <a:gd name="connsiteY185" fmla="*/ 2321709 h 3959606"/>
              <a:gd name="connsiteX186" fmla="*/ 876206 w 4002891"/>
              <a:gd name="connsiteY186" fmla="*/ 2637617 h 3959606"/>
              <a:gd name="connsiteX187" fmla="*/ 1140892 w 4002891"/>
              <a:gd name="connsiteY187" fmla="*/ 2790395 h 3959606"/>
              <a:gd name="connsiteX188" fmla="*/ 1149909 w 4002891"/>
              <a:gd name="connsiteY188" fmla="*/ 2785252 h 3959606"/>
              <a:gd name="connsiteX189" fmla="*/ 1149909 w 4002891"/>
              <a:gd name="connsiteY189" fmla="*/ 2479663 h 3959606"/>
              <a:gd name="connsiteX190" fmla="*/ 2568857 w 4002891"/>
              <a:gd name="connsiteY190" fmla="*/ 677915 h 3959606"/>
              <a:gd name="connsiteX191" fmla="*/ 2295155 w 4002891"/>
              <a:gd name="connsiteY191" fmla="*/ 519960 h 3959606"/>
              <a:gd name="connsiteX192" fmla="*/ 2295155 w 4002891"/>
              <a:gd name="connsiteY192" fmla="*/ 835903 h 3959606"/>
              <a:gd name="connsiteX193" fmla="*/ 2568857 w 4002891"/>
              <a:gd name="connsiteY193" fmla="*/ 993858 h 3959606"/>
              <a:gd name="connsiteX194" fmla="*/ 2568857 w 4002891"/>
              <a:gd name="connsiteY194" fmla="*/ 677915 h 3959606"/>
              <a:gd name="connsiteX195" fmla="*/ 3703749 w 4002891"/>
              <a:gd name="connsiteY195" fmla="*/ 3642292 h 3959606"/>
              <a:gd name="connsiteX196" fmla="*/ 3689007 w 4002891"/>
              <a:gd name="connsiteY196" fmla="*/ 3623229 h 3959606"/>
              <a:gd name="connsiteX197" fmla="*/ 3689795 w 4002891"/>
              <a:gd name="connsiteY197" fmla="*/ 3618052 h 3959606"/>
              <a:gd name="connsiteX198" fmla="*/ 3430081 w 4002891"/>
              <a:gd name="connsiteY198" fmla="*/ 3468155 h 3959606"/>
              <a:gd name="connsiteX199" fmla="*/ 3430081 w 4002891"/>
              <a:gd name="connsiteY199" fmla="*/ 3784098 h 3959606"/>
              <a:gd name="connsiteX200" fmla="*/ 3703749 w 4002891"/>
              <a:gd name="connsiteY200" fmla="*/ 3942086 h 3959606"/>
              <a:gd name="connsiteX201" fmla="*/ 3703749 w 4002891"/>
              <a:gd name="connsiteY201" fmla="*/ 3642292 h 3959606"/>
              <a:gd name="connsiteX202" fmla="*/ 3727852 w 4002891"/>
              <a:gd name="connsiteY202" fmla="*/ 3618052 h 3959606"/>
              <a:gd name="connsiteX203" fmla="*/ 3714515 w 4002891"/>
              <a:gd name="connsiteY203" fmla="*/ 3642121 h 3959606"/>
              <a:gd name="connsiteX204" fmla="*/ 3713864 w 4002891"/>
              <a:gd name="connsiteY204" fmla="*/ 3642292 h 3959606"/>
              <a:gd name="connsiteX205" fmla="*/ 3713864 w 4002891"/>
              <a:gd name="connsiteY205" fmla="*/ 3942052 h 3959606"/>
              <a:gd name="connsiteX206" fmla="*/ 3987566 w 4002891"/>
              <a:gd name="connsiteY206" fmla="*/ 3784098 h 3959606"/>
              <a:gd name="connsiteX207" fmla="*/ 3987566 w 4002891"/>
              <a:gd name="connsiteY207" fmla="*/ 3468155 h 3959606"/>
              <a:gd name="connsiteX208" fmla="*/ 3714309 w 4002891"/>
              <a:gd name="connsiteY208" fmla="*/ 3292715 h 3959606"/>
              <a:gd name="connsiteX209" fmla="*/ 3988012 w 4002891"/>
              <a:gd name="connsiteY209" fmla="*/ 3450669 h 3959606"/>
              <a:gd name="connsiteX210" fmla="*/ 3988012 w 4002891"/>
              <a:gd name="connsiteY210" fmla="*/ 3134760 h 3959606"/>
              <a:gd name="connsiteX211" fmla="*/ 3714309 w 4002891"/>
              <a:gd name="connsiteY211" fmla="*/ 2976772 h 3959606"/>
              <a:gd name="connsiteX212" fmla="*/ 3714309 w 4002891"/>
              <a:gd name="connsiteY212" fmla="*/ 3292715 h 3959606"/>
              <a:gd name="connsiteX213" fmla="*/ 3430081 w 4002891"/>
              <a:gd name="connsiteY213" fmla="*/ 3129001 h 3959606"/>
              <a:gd name="connsiteX214" fmla="*/ 3703749 w 4002891"/>
              <a:gd name="connsiteY214" fmla="*/ 3286955 h 3959606"/>
              <a:gd name="connsiteX215" fmla="*/ 3703749 w 4002891"/>
              <a:gd name="connsiteY215" fmla="*/ 2971012 h 3959606"/>
              <a:gd name="connsiteX216" fmla="*/ 3430081 w 4002891"/>
              <a:gd name="connsiteY216" fmla="*/ 2813058 h 3959606"/>
              <a:gd name="connsiteX217" fmla="*/ 3430081 w 4002891"/>
              <a:gd name="connsiteY217" fmla="*/ 3129001 h 3959606"/>
              <a:gd name="connsiteX218" fmla="*/ 3430081 w 4002891"/>
              <a:gd name="connsiteY218" fmla="*/ 2801400 h 3959606"/>
              <a:gd name="connsiteX219" fmla="*/ 3703749 w 4002891"/>
              <a:gd name="connsiteY219" fmla="*/ 2959389 h 3959606"/>
              <a:gd name="connsiteX220" fmla="*/ 3703749 w 4002891"/>
              <a:gd name="connsiteY220" fmla="*/ 2643446 h 3959606"/>
              <a:gd name="connsiteX221" fmla="*/ 3430081 w 4002891"/>
              <a:gd name="connsiteY221" fmla="*/ 2485492 h 3959606"/>
              <a:gd name="connsiteX222" fmla="*/ 3430081 w 4002891"/>
              <a:gd name="connsiteY222" fmla="*/ 2801400 h 3959606"/>
              <a:gd name="connsiteX223" fmla="*/ 3430081 w 4002891"/>
              <a:gd name="connsiteY223" fmla="*/ 2473835 h 3959606"/>
              <a:gd name="connsiteX224" fmla="*/ 3703749 w 4002891"/>
              <a:gd name="connsiteY224" fmla="*/ 2631823 h 3959606"/>
              <a:gd name="connsiteX225" fmla="*/ 3703749 w 4002891"/>
              <a:gd name="connsiteY225" fmla="*/ 2332029 h 3959606"/>
              <a:gd name="connsiteX226" fmla="*/ 3689589 w 4002891"/>
              <a:gd name="connsiteY226" fmla="*/ 2308509 h 3959606"/>
              <a:gd name="connsiteX227" fmla="*/ 3689761 w 4002891"/>
              <a:gd name="connsiteY227" fmla="*/ 2307823 h 3959606"/>
              <a:gd name="connsiteX228" fmla="*/ 3430081 w 4002891"/>
              <a:gd name="connsiteY228" fmla="*/ 2157926 h 3959606"/>
              <a:gd name="connsiteX229" fmla="*/ 3430081 w 4002891"/>
              <a:gd name="connsiteY229" fmla="*/ 2473835 h 3959606"/>
              <a:gd name="connsiteX230" fmla="*/ 3136423 w 4002891"/>
              <a:gd name="connsiteY230" fmla="*/ 2643446 h 3959606"/>
              <a:gd name="connsiteX231" fmla="*/ 2871738 w 4002891"/>
              <a:gd name="connsiteY231" fmla="*/ 2490703 h 3959606"/>
              <a:gd name="connsiteX232" fmla="*/ 2862721 w 4002891"/>
              <a:gd name="connsiteY232" fmla="*/ 2495812 h 3959606"/>
              <a:gd name="connsiteX233" fmla="*/ 2862721 w 4002891"/>
              <a:gd name="connsiteY233" fmla="*/ 2801400 h 3959606"/>
              <a:gd name="connsiteX234" fmla="*/ 3136423 w 4002891"/>
              <a:gd name="connsiteY234" fmla="*/ 2959389 h 3959606"/>
              <a:gd name="connsiteX235" fmla="*/ 3136423 w 4002891"/>
              <a:gd name="connsiteY235" fmla="*/ 2643446 h 3959606"/>
              <a:gd name="connsiteX236" fmla="*/ 3703989 w 4002891"/>
              <a:gd name="connsiteY236" fmla="*/ 38915 h 3959606"/>
              <a:gd name="connsiteX237" fmla="*/ 3694972 w 4002891"/>
              <a:gd name="connsiteY237" fmla="*/ 33772 h 3959606"/>
              <a:gd name="connsiteX238" fmla="*/ 3430286 w 4002891"/>
              <a:gd name="connsiteY238" fmla="*/ 186549 h 3959606"/>
              <a:gd name="connsiteX239" fmla="*/ 3430286 w 4002891"/>
              <a:gd name="connsiteY239" fmla="*/ 502509 h 3959606"/>
              <a:gd name="connsiteX240" fmla="*/ 3703989 w 4002891"/>
              <a:gd name="connsiteY240" fmla="*/ 344517 h 3959606"/>
              <a:gd name="connsiteX241" fmla="*/ 3703989 w 4002891"/>
              <a:gd name="connsiteY241" fmla="*/ 38915 h 3959606"/>
              <a:gd name="connsiteX242" fmla="*/ 3982732 w 4002891"/>
              <a:gd name="connsiteY242" fmla="*/ 511252 h 3959606"/>
              <a:gd name="connsiteX243" fmla="*/ 3709029 w 4002891"/>
              <a:gd name="connsiteY243" fmla="*/ 353263 h 3959606"/>
              <a:gd name="connsiteX244" fmla="*/ 3435327 w 4002891"/>
              <a:gd name="connsiteY244" fmla="*/ 511252 h 3959606"/>
              <a:gd name="connsiteX245" fmla="*/ 3703989 w 4002891"/>
              <a:gd name="connsiteY245" fmla="*/ 666326 h 3959606"/>
              <a:gd name="connsiteX246" fmla="*/ 3703989 w 4002891"/>
              <a:gd name="connsiteY246" fmla="*/ 666292 h 3959606"/>
              <a:gd name="connsiteX247" fmla="*/ 3709029 w 4002891"/>
              <a:gd name="connsiteY247" fmla="*/ 669206 h 3959606"/>
              <a:gd name="connsiteX248" fmla="*/ 3714069 w 4002891"/>
              <a:gd name="connsiteY248" fmla="*/ 666292 h 3959606"/>
              <a:gd name="connsiteX249" fmla="*/ 3714069 w 4002891"/>
              <a:gd name="connsiteY249" fmla="*/ 666326 h 3959606"/>
              <a:gd name="connsiteX250" fmla="*/ 3987772 w 4002891"/>
              <a:gd name="connsiteY250" fmla="*/ 841766 h 3959606"/>
              <a:gd name="connsiteX251" fmla="*/ 3714069 w 4002891"/>
              <a:gd name="connsiteY251" fmla="*/ 683777 h 3959606"/>
              <a:gd name="connsiteX252" fmla="*/ 3714069 w 4002891"/>
              <a:gd name="connsiteY252" fmla="*/ 999720 h 3959606"/>
              <a:gd name="connsiteX253" fmla="*/ 3987772 w 4002891"/>
              <a:gd name="connsiteY253" fmla="*/ 1157675 h 3959606"/>
              <a:gd name="connsiteX254" fmla="*/ 3987772 w 4002891"/>
              <a:gd name="connsiteY254" fmla="*/ 841766 h 3959606"/>
              <a:gd name="connsiteX255" fmla="*/ 3714309 w 4002891"/>
              <a:gd name="connsiteY255" fmla="*/ 1982486 h 3959606"/>
              <a:gd name="connsiteX256" fmla="*/ 3988012 w 4002891"/>
              <a:gd name="connsiteY256" fmla="*/ 2140440 h 3959606"/>
              <a:gd name="connsiteX257" fmla="*/ 3988012 w 4002891"/>
              <a:gd name="connsiteY257" fmla="*/ 1824532 h 3959606"/>
              <a:gd name="connsiteX258" fmla="*/ 3714309 w 4002891"/>
              <a:gd name="connsiteY258" fmla="*/ 1666543 h 3959606"/>
              <a:gd name="connsiteX259" fmla="*/ 3714309 w 4002891"/>
              <a:gd name="connsiteY259" fmla="*/ 1982486 h 3959606"/>
              <a:gd name="connsiteX260" fmla="*/ 3714069 w 4002891"/>
              <a:gd name="connsiteY260" fmla="*/ 1649092 h 3959606"/>
              <a:gd name="connsiteX261" fmla="*/ 3987772 w 4002891"/>
              <a:gd name="connsiteY261" fmla="*/ 1491103 h 3959606"/>
              <a:gd name="connsiteX262" fmla="*/ 3987772 w 4002891"/>
              <a:gd name="connsiteY262" fmla="*/ 1175161 h 3959606"/>
              <a:gd name="connsiteX263" fmla="*/ 3714069 w 4002891"/>
              <a:gd name="connsiteY263" fmla="*/ 1333149 h 3959606"/>
              <a:gd name="connsiteX264" fmla="*/ 3714069 w 4002891"/>
              <a:gd name="connsiteY264" fmla="*/ 1649092 h 3959606"/>
              <a:gd name="connsiteX265" fmla="*/ 3444275 w 4002891"/>
              <a:gd name="connsiteY265" fmla="*/ 1171595 h 3959606"/>
              <a:gd name="connsiteX266" fmla="*/ 3709029 w 4002891"/>
              <a:gd name="connsiteY266" fmla="*/ 1324406 h 3959606"/>
              <a:gd name="connsiteX267" fmla="*/ 3982732 w 4002891"/>
              <a:gd name="connsiteY267" fmla="*/ 1166417 h 3959606"/>
              <a:gd name="connsiteX268" fmla="*/ 3858412 w 4002891"/>
              <a:gd name="connsiteY268" fmla="*/ 1094658 h 3959606"/>
              <a:gd name="connsiteX269" fmla="*/ 3709029 w 4002891"/>
              <a:gd name="connsiteY269" fmla="*/ 1008463 h 3959606"/>
              <a:gd name="connsiteX270" fmla="*/ 3444275 w 4002891"/>
              <a:gd name="connsiteY270" fmla="*/ 1161275 h 3959606"/>
              <a:gd name="connsiteX271" fmla="*/ 3444275 w 4002891"/>
              <a:gd name="connsiteY271" fmla="*/ 1171595 h 3959606"/>
              <a:gd name="connsiteX272" fmla="*/ 3430286 w 4002891"/>
              <a:gd name="connsiteY272" fmla="*/ 1147355 h 3959606"/>
              <a:gd name="connsiteX273" fmla="*/ 3439304 w 4002891"/>
              <a:gd name="connsiteY273" fmla="*/ 1152498 h 3959606"/>
              <a:gd name="connsiteX274" fmla="*/ 3703989 w 4002891"/>
              <a:gd name="connsiteY274" fmla="*/ 999720 h 3959606"/>
              <a:gd name="connsiteX275" fmla="*/ 3703989 w 4002891"/>
              <a:gd name="connsiteY275" fmla="*/ 683777 h 3959606"/>
              <a:gd name="connsiteX276" fmla="*/ 3430286 w 4002891"/>
              <a:gd name="connsiteY276" fmla="*/ 841766 h 3959606"/>
              <a:gd name="connsiteX277" fmla="*/ 3430286 w 4002891"/>
              <a:gd name="connsiteY277" fmla="*/ 1147355 h 3959606"/>
              <a:gd name="connsiteX278" fmla="*/ 3146504 w 4002891"/>
              <a:gd name="connsiteY278" fmla="*/ 2970909 h 3959606"/>
              <a:gd name="connsiteX279" fmla="*/ 3146504 w 4002891"/>
              <a:gd name="connsiteY279" fmla="*/ 2976841 h 3959606"/>
              <a:gd name="connsiteX280" fmla="*/ 3146298 w 4002891"/>
              <a:gd name="connsiteY280" fmla="*/ 2976738 h 3959606"/>
              <a:gd name="connsiteX281" fmla="*/ 3146298 w 4002891"/>
              <a:gd name="connsiteY281" fmla="*/ 3286955 h 3959606"/>
              <a:gd name="connsiteX282" fmla="*/ 3419966 w 4002891"/>
              <a:gd name="connsiteY282" fmla="*/ 3129001 h 3959606"/>
              <a:gd name="connsiteX283" fmla="*/ 3419966 w 4002891"/>
              <a:gd name="connsiteY283" fmla="*/ 2813058 h 3959606"/>
              <a:gd name="connsiteX284" fmla="*/ 3146504 w 4002891"/>
              <a:gd name="connsiteY284" fmla="*/ 1982452 h 3959606"/>
              <a:gd name="connsiteX285" fmla="*/ 3420206 w 4002891"/>
              <a:gd name="connsiteY285" fmla="*/ 2140406 h 3959606"/>
              <a:gd name="connsiteX286" fmla="*/ 3420206 w 4002891"/>
              <a:gd name="connsiteY286" fmla="*/ 1824498 h 3959606"/>
              <a:gd name="connsiteX287" fmla="*/ 3146504 w 4002891"/>
              <a:gd name="connsiteY287" fmla="*/ 1666509 h 3959606"/>
              <a:gd name="connsiteX288" fmla="*/ 3146504 w 4002891"/>
              <a:gd name="connsiteY288" fmla="*/ 1982452 h 3959606"/>
              <a:gd name="connsiteX289" fmla="*/ 3146504 w 4002891"/>
              <a:gd name="connsiteY289" fmla="*/ 1649058 h 3959606"/>
              <a:gd name="connsiteX290" fmla="*/ 3420206 w 4002891"/>
              <a:gd name="connsiteY290" fmla="*/ 1491103 h 3959606"/>
              <a:gd name="connsiteX291" fmla="*/ 3420206 w 4002891"/>
              <a:gd name="connsiteY291" fmla="*/ 1185481 h 3959606"/>
              <a:gd name="connsiteX292" fmla="*/ 3411189 w 4002891"/>
              <a:gd name="connsiteY292" fmla="*/ 1180372 h 3959606"/>
              <a:gd name="connsiteX293" fmla="*/ 3146504 w 4002891"/>
              <a:gd name="connsiteY293" fmla="*/ 1333149 h 3959606"/>
              <a:gd name="connsiteX294" fmla="*/ 3146504 w 4002891"/>
              <a:gd name="connsiteY294" fmla="*/ 1649058 h 3959606"/>
              <a:gd name="connsiteX295" fmla="*/ 3136423 w 4002891"/>
              <a:gd name="connsiteY295" fmla="*/ 677915 h 3959606"/>
              <a:gd name="connsiteX296" fmla="*/ 2862721 w 4002891"/>
              <a:gd name="connsiteY296" fmla="*/ 519960 h 3959606"/>
              <a:gd name="connsiteX297" fmla="*/ 2862721 w 4002891"/>
              <a:gd name="connsiteY297" fmla="*/ 835903 h 3959606"/>
              <a:gd name="connsiteX298" fmla="*/ 3136423 w 4002891"/>
              <a:gd name="connsiteY298" fmla="*/ 993858 h 3959606"/>
              <a:gd name="connsiteX299" fmla="*/ 3136423 w 4002891"/>
              <a:gd name="connsiteY299" fmla="*/ 677915 h 3959606"/>
              <a:gd name="connsiteX300" fmla="*/ 2862721 w 4002891"/>
              <a:gd name="connsiteY300" fmla="*/ 2140406 h 3959606"/>
              <a:gd name="connsiteX301" fmla="*/ 3136423 w 4002891"/>
              <a:gd name="connsiteY301" fmla="*/ 1982452 h 3959606"/>
              <a:gd name="connsiteX302" fmla="*/ 3136423 w 4002891"/>
              <a:gd name="connsiteY302" fmla="*/ 1666543 h 3959606"/>
              <a:gd name="connsiteX303" fmla="*/ 2999555 w 4002891"/>
              <a:gd name="connsiteY303" fmla="*/ 1745503 h 3959606"/>
              <a:gd name="connsiteX304" fmla="*/ 2862721 w 4002891"/>
              <a:gd name="connsiteY304" fmla="*/ 1824498 h 3959606"/>
              <a:gd name="connsiteX305" fmla="*/ 2862721 w 4002891"/>
              <a:gd name="connsiteY305" fmla="*/ 2140406 h 3959606"/>
              <a:gd name="connsiteX306" fmla="*/ 2862721 w 4002891"/>
              <a:gd name="connsiteY306" fmla="*/ 1812840 h 3959606"/>
              <a:gd name="connsiteX307" fmla="*/ 2999555 w 4002891"/>
              <a:gd name="connsiteY307" fmla="*/ 1733846 h 3959606"/>
              <a:gd name="connsiteX308" fmla="*/ 3136423 w 4002891"/>
              <a:gd name="connsiteY308" fmla="*/ 1654886 h 3959606"/>
              <a:gd name="connsiteX309" fmla="*/ 3136423 w 4002891"/>
              <a:gd name="connsiteY309" fmla="*/ 1338943 h 3959606"/>
              <a:gd name="connsiteX310" fmla="*/ 2999555 w 4002891"/>
              <a:gd name="connsiteY310" fmla="*/ 1417937 h 3959606"/>
              <a:gd name="connsiteX311" fmla="*/ 2862721 w 4002891"/>
              <a:gd name="connsiteY311" fmla="*/ 1496932 h 3959606"/>
              <a:gd name="connsiteX312" fmla="*/ 2862721 w 4002891"/>
              <a:gd name="connsiteY312" fmla="*/ 1812840 h 3959606"/>
              <a:gd name="connsiteX313" fmla="*/ 2862721 w 4002891"/>
              <a:gd name="connsiteY313" fmla="*/ 1485275 h 3959606"/>
              <a:gd name="connsiteX314" fmla="*/ 2999555 w 4002891"/>
              <a:gd name="connsiteY314" fmla="*/ 1406281 h 3959606"/>
              <a:gd name="connsiteX315" fmla="*/ 3136423 w 4002891"/>
              <a:gd name="connsiteY315" fmla="*/ 1327321 h 3959606"/>
              <a:gd name="connsiteX316" fmla="*/ 3136423 w 4002891"/>
              <a:gd name="connsiteY316" fmla="*/ 1011378 h 3959606"/>
              <a:gd name="connsiteX317" fmla="*/ 2862721 w 4002891"/>
              <a:gd name="connsiteY317" fmla="*/ 1169332 h 3959606"/>
              <a:gd name="connsiteX318" fmla="*/ 2862721 w 4002891"/>
              <a:gd name="connsiteY318" fmla="*/ 1485275 h 3959606"/>
              <a:gd name="connsiteX319" fmla="*/ 2578938 w 4002891"/>
              <a:gd name="connsiteY319" fmla="*/ 1638738 h 3959606"/>
              <a:gd name="connsiteX320" fmla="*/ 2593098 w 4002891"/>
              <a:gd name="connsiteY320" fmla="*/ 1662257 h 3959606"/>
              <a:gd name="connsiteX321" fmla="*/ 2592926 w 4002891"/>
              <a:gd name="connsiteY321" fmla="*/ 1662943 h 3959606"/>
              <a:gd name="connsiteX322" fmla="*/ 2852640 w 4002891"/>
              <a:gd name="connsiteY322" fmla="*/ 1812840 h 3959606"/>
              <a:gd name="connsiteX323" fmla="*/ 2852640 w 4002891"/>
              <a:gd name="connsiteY323" fmla="*/ 1496932 h 3959606"/>
              <a:gd name="connsiteX324" fmla="*/ 2696229 w 4002891"/>
              <a:gd name="connsiteY324" fmla="*/ 1406658 h 3959606"/>
              <a:gd name="connsiteX325" fmla="*/ 2578938 w 4002891"/>
              <a:gd name="connsiteY325" fmla="*/ 1338943 h 3959606"/>
              <a:gd name="connsiteX326" fmla="*/ 2578938 w 4002891"/>
              <a:gd name="connsiteY326" fmla="*/ 1638738 h 3959606"/>
              <a:gd name="connsiteX327" fmla="*/ 2578938 w 4002891"/>
              <a:gd name="connsiteY327" fmla="*/ 1327321 h 3959606"/>
              <a:gd name="connsiteX328" fmla="*/ 2668458 w 4002891"/>
              <a:gd name="connsiteY328" fmla="*/ 1378989 h 3959606"/>
              <a:gd name="connsiteX329" fmla="*/ 2852640 w 4002891"/>
              <a:gd name="connsiteY329" fmla="*/ 1485275 h 3959606"/>
              <a:gd name="connsiteX330" fmla="*/ 2852640 w 4002891"/>
              <a:gd name="connsiteY330" fmla="*/ 1169332 h 3959606"/>
              <a:gd name="connsiteX331" fmla="*/ 2578938 w 4002891"/>
              <a:gd name="connsiteY331" fmla="*/ 1011378 h 3959606"/>
              <a:gd name="connsiteX332" fmla="*/ 2578938 w 4002891"/>
              <a:gd name="connsiteY332" fmla="*/ 1327321 h 3959606"/>
              <a:gd name="connsiteX333" fmla="*/ 2579383 w 4002891"/>
              <a:gd name="connsiteY333" fmla="*/ 3292715 h 3959606"/>
              <a:gd name="connsiteX334" fmla="*/ 2853086 w 4002891"/>
              <a:gd name="connsiteY334" fmla="*/ 3450669 h 3959606"/>
              <a:gd name="connsiteX335" fmla="*/ 2853086 w 4002891"/>
              <a:gd name="connsiteY335" fmla="*/ 3147240 h 3959606"/>
              <a:gd name="connsiteX336" fmla="*/ 2838309 w 4002891"/>
              <a:gd name="connsiteY336" fmla="*/ 3128178 h 3959606"/>
              <a:gd name="connsiteX337" fmla="*/ 2838515 w 4002891"/>
              <a:gd name="connsiteY337" fmla="*/ 3126326 h 3959606"/>
              <a:gd name="connsiteX338" fmla="*/ 2579383 w 4002891"/>
              <a:gd name="connsiteY338" fmla="*/ 2976772 h 3959606"/>
              <a:gd name="connsiteX339" fmla="*/ 2579383 w 4002891"/>
              <a:gd name="connsiteY339" fmla="*/ 3292715 h 3959606"/>
              <a:gd name="connsiteX340" fmla="*/ 2295600 w 4002891"/>
              <a:gd name="connsiteY340" fmla="*/ 3462326 h 3959606"/>
              <a:gd name="connsiteX341" fmla="*/ 2295600 w 4002891"/>
              <a:gd name="connsiteY341" fmla="*/ 3778269 h 3959606"/>
              <a:gd name="connsiteX342" fmla="*/ 2569304 w 4002891"/>
              <a:gd name="connsiteY342" fmla="*/ 3620315 h 3959606"/>
              <a:gd name="connsiteX343" fmla="*/ 2569304 w 4002891"/>
              <a:gd name="connsiteY343" fmla="*/ 3304372 h 3959606"/>
              <a:gd name="connsiteX344" fmla="*/ 2295155 w 4002891"/>
              <a:gd name="connsiteY344" fmla="*/ 3129001 h 3959606"/>
              <a:gd name="connsiteX345" fmla="*/ 2568857 w 4002891"/>
              <a:gd name="connsiteY345" fmla="*/ 3286955 h 3959606"/>
              <a:gd name="connsiteX346" fmla="*/ 2568857 w 4002891"/>
              <a:gd name="connsiteY346" fmla="*/ 2971012 h 3959606"/>
              <a:gd name="connsiteX347" fmla="*/ 2295155 w 4002891"/>
              <a:gd name="connsiteY347" fmla="*/ 2813058 h 3959606"/>
              <a:gd name="connsiteX348" fmla="*/ 2295155 w 4002891"/>
              <a:gd name="connsiteY348" fmla="*/ 3129001 h 3959606"/>
              <a:gd name="connsiteX349" fmla="*/ 2295155 w 4002891"/>
              <a:gd name="connsiteY349" fmla="*/ 2801400 h 3959606"/>
              <a:gd name="connsiteX350" fmla="*/ 2568857 w 4002891"/>
              <a:gd name="connsiteY350" fmla="*/ 2959389 h 3959606"/>
              <a:gd name="connsiteX351" fmla="*/ 2568857 w 4002891"/>
              <a:gd name="connsiteY351" fmla="*/ 2643446 h 3959606"/>
              <a:gd name="connsiteX352" fmla="*/ 2295155 w 4002891"/>
              <a:gd name="connsiteY352" fmla="*/ 2485492 h 3959606"/>
              <a:gd name="connsiteX353" fmla="*/ 2295155 w 4002891"/>
              <a:gd name="connsiteY353" fmla="*/ 2801400 h 3959606"/>
              <a:gd name="connsiteX354" fmla="*/ 2295155 w 4002891"/>
              <a:gd name="connsiteY354" fmla="*/ 2473835 h 3959606"/>
              <a:gd name="connsiteX355" fmla="*/ 2300195 w 4002891"/>
              <a:gd name="connsiteY355" fmla="*/ 2476749 h 3959606"/>
              <a:gd name="connsiteX356" fmla="*/ 2300161 w 4002891"/>
              <a:gd name="connsiteY356" fmla="*/ 2476749 h 3959606"/>
              <a:gd name="connsiteX357" fmla="*/ 2568857 w 4002891"/>
              <a:gd name="connsiteY357" fmla="*/ 2631823 h 3959606"/>
              <a:gd name="connsiteX358" fmla="*/ 2568857 w 4002891"/>
              <a:gd name="connsiteY358" fmla="*/ 2315880 h 3959606"/>
              <a:gd name="connsiteX359" fmla="*/ 2304172 w 4002891"/>
              <a:gd name="connsiteY359" fmla="*/ 2163104 h 3959606"/>
              <a:gd name="connsiteX360" fmla="*/ 2295155 w 4002891"/>
              <a:gd name="connsiteY360" fmla="*/ 2168246 h 3959606"/>
              <a:gd name="connsiteX361" fmla="*/ 2295155 w 4002891"/>
              <a:gd name="connsiteY361" fmla="*/ 2473835 h 3959606"/>
              <a:gd name="connsiteX362" fmla="*/ 2295155 w 4002891"/>
              <a:gd name="connsiteY362" fmla="*/ 2130121 h 3959606"/>
              <a:gd name="connsiteX363" fmla="*/ 2304138 w 4002891"/>
              <a:gd name="connsiteY363" fmla="*/ 2135229 h 3959606"/>
              <a:gd name="connsiteX364" fmla="*/ 2568857 w 4002891"/>
              <a:gd name="connsiteY364" fmla="*/ 1982452 h 3959606"/>
              <a:gd name="connsiteX365" fmla="*/ 2568857 w 4002891"/>
              <a:gd name="connsiteY365" fmla="*/ 1676863 h 3959606"/>
              <a:gd name="connsiteX366" fmla="*/ 2559841 w 4002891"/>
              <a:gd name="connsiteY366" fmla="*/ 1671720 h 3959606"/>
              <a:gd name="connsiteX367" fmla="*/ 2295155 w 4002891"/>
              <a:gd name="connsiteY367" fmla="*/ 1824498 h 3959606"/>
              <a:gd name="connsiteX368" fmla="*/ 2295155 w 4002891"/>
              <a:gd name="connsiteY368" fmla="*/ 2130121 h 3959606"/>
              <a:gd name="connsiteX369" fmla="*/ 1732629 w 4002891"/>
              <a:gd name="connsiteY369" fmla="*/ 1821583 h 3959606"/>
              <a:gd name="connsiteX370" fmla="*/ 2006298 w 4002891"/>
              <a:gd name="connsiteY370" fmla="*/ 1979538 h 3959606"/>
              <a:gd name="connsiteX371" fmla="*/ 2280000 w 4002891"/>
              <a:gd name="connsiteY371" fmla="*/ 1821583 h 3959606"/>
              <a:gd name="connsiteX372" fmla="*/ 2145772 w 4002891"/>
              <a:gd name="connsiteY372" fmla="*/ 1744097 h 3959606"/>
              <a:gd name="connsiteX373" fmla="*/ 2006298 w 4002891"/>
              <a:gd name="connsiteY373" fmla="*/ 1663595 h 3959606"/>
              <a:gd name="connsiteX374" fmla="*/ 2285075 w 4002891"/>
              <a:gd name="connsiteY374" fmla="*/ 1496898 h 3959606"/>
              <a:gd name="connsiteX375" fmla="*/ 2011338 w 4002891"/>
              <a:gd name="connsiteY375" fmla="*/ 1338909 h 3959606"/>
              <a:gd name="connsiteX376" fmla="*/ 2011338 w 4002891"/>
              <a:gd name="connsiteY376" fmla="*/ 1654852 h 3959606"/>
              <a:gd name="connsiteX377" fmla="*/ 2285075 w 4002891"/>
              <a:gd name="connsiteY377" fmla="*/ 1812840 h 3959606"/>
              <a:gd name="connsiteX378" fmla="*/ 2285075 w 4002891"/>
              <a:gd name="connsiteY378" fmla="*/ 1496898 h 3959606"/>
              <a:gd name="connsiteX379" fmla="*/ 2285075 w 4002891"/>
              <a:gd name="connsiteY379" fmla="*/ 1830326 h 3959606"/>
              <a:gd name="connsiteX380" fmla="*/ 2011338 w 4002891"/>
              <a:gd name="connsiteY380" fmla="*/ 1988281 h 3959606"/>
              <a:gd name="connsiteX381" fmla="*/ 2011338 w 4002891"/>
              <a:gd name="connsiteY381" fmla="*/ 2304223 h 3959606"/>
              <a:gd name="connsiteX382" fmla="*/ 2271052 w 4002891"/>
              <a:gd name="connsiteY382" fmla="*/ 2154326 h 3959606"/>
              <a:gd name="connsiteX383" fmla="*/ 2284320 w 4002891"/>
              <a:gd name="connsiteY383" fmla="*/ 2130326 h 3959606"/>
              <a:gd name="connsiteX384" fmla="*/ 2285075 w 4002891"/>
              <a:gd name="connsiteY384" fmla="*/ 2130121 h 3959606"/>
              <a:gd name="connsiteX385" fmla="*/ 2285075 w 4002891"/>
              <a:gd name="connsiteY385" fmla="*/ 1830326 h 3959606"/>
              <a:gd name="connsiteX386" fmla="*/ 2285075 w 4002891"/>
              <a:gd name="connsiteY386" fmla="*/ 2168246 h 3959606"/>
              <a:gd name="connsiteX387" fmla="*/ 2276058 w 4002891"/>
              <a:gd name="connsiteY387" fmla="*/ 2163104 h 3959606"/>
              <a:gd name="connsiteX388" fmla="*/ 2016412 w 4002891"/>
              <a:gd name="connsiteY388" fmla="*/ 2312966 h 3959606"/>
              <a:gd name="connsiteX389" fmla="*/ 2285075 w 4002891"/>
              <a:gd name="connsiteY389" fmla="*/ 2468006 h 3959606"/>
              <a:gd name="connsiteX390" fmla="*/ 2285075 w 4002891"/>
              <a:gd name="connsiteY390" fmla="*/ 2168246 h 3959606"/>
              <a:gd name="connsiteX391" fmla="*/ 2011338 w 4002891"/>
              <a:gd name="connsiteY391" fmla="*/ 3276635 h 3959606"/>
              <a:gd name="connsiteX392" fmla="*/ 2020355 w 4002891"/>
              <a:gd name="connsiteY392" fmla="*/ 3281743 h 3959606"/>
              <a:gd name="connsiteX393" fmla="*/ 2285075 w 4002891"/>
              <a:gd name="connsiteY393" fmla="*/ 3129001 h 3959606"/>
              <a:gd name="connsiteX394" fmla="*/ 2285075 w 4002891"/>
              <a:gd name="connsiteY394" fmla="*/ 2813092 h 3959606"/>
              <a:gd name="connsiteX395" fmla="*/ 2011338 w 4002891"/>
              <a:gd name="connsiteY395" fmla="*/ 2971046 h 3959606"/>
              <a:gd name="connsiteX396" fmla="*/ 2011338 w 4002891"/>
              <a:gd name="connsiteY396" fmla="*/ 3276635 h 3959606"/>
              <a:gd name="connsiteX397" fmla="*/ 2011338 w 4002891"/>
              <a:gd name="connsiteY397" fmla="*/ 2959389 h 3959606"/>
              <a:gd name="connsiteX398" fmla="*/ 2285075 w 4002891"/>
              <a:gd name="connsiteY398" fmla="*/ 2801400 h 3959606"/>
              <a:gd name="connsiteX399" fmla="*/ 2285075 w 4002891"/>
              <a:gd name="connsiteY399" fmla="*/ 2485457 h 3959606"/>
              <a:gd name="connsiteX400" fmla="*/ 2011338 w 4002891"/>
              <a:gd name="connsiteY400" fmla="*/ 2643446 h 3959606"/>
              <a:gd name="connsiteX401" fmla="*/ 2011338 w 4002891"/>
              <a:gd name="connsiteY401" fmla="*/ 2959389 h 3959606"/>
              <a:gd name="connsiteX402" fmla="*/ 2006298 w 4002891"/>
              <a:gd name="connsiteY402" fmla="*/ 2634738 h 3959606"/>
              <a:gd name="connsiteX403" fmla="*/ 2280035 w 4002891"/>
              <a:gd name="connsiteY403" fmla="*/ 2476749 h 3959606"/>
              <a:gd name="connsiteX404" fmla="*/ 2006332 w 4002891"/>
              <a:gd name="connsiteY404" fmla="*/ 2318760 h 3959606"/>
              <a:gd name="connsiteX405" fmla="*/ 2001258 w 4002891"/>
              <a:gd name="connsiteY405" fmla="*/ 2321709 h 3959606"/>
              <a:gd name="connsiteX406" fmla="*/ 2001258 w 4002891"/>
              <a:gd name="connsiteY406" fmla="*/ 2321675 h 3959606"/>
              <a:gd name="connsiteX407" fmla="*/ 1732629 w 4002891"/>
              <a:gd name="connsiteY407" fmla="*/ 2476749 h 3959606"/>
              <a:gd name="connsiteX408" fmla="*/ 1727555 w 4002891"/>
              <a:gd name="connsiteY408" fmla="*/ 3784201 h 3959606"/>
              <a:gd name="connsiteX409" fmla="*/ 2001258 w 4002891"/>
              <a:gd name="connsiteY409" fmla="*/ 3942155 h 3959606"/>
              <a:gd name="connsiteX410" fmla="*/ 2001258 w 4002891"/>
              <a:gd name="connsiteY410" fmla="*/ 3626212 h 3959606"/>
              <a:gd name="connsiteX411" fmla="*/ 1727555 w 4002891"/>
              <a:gd name="connsiteY411" fmla="*/ 3468258 h 3959606"/>
              <a:gd name="connsiteX412" fmla="*/ 1727555 w 4002891"/>
              <a:gd name="connsiteY412" fmla="*/ 3784201 h 3959606"/>
              <a:gd name="connsiteX413" fmla="*/ 1712435 w 4002891"/>
              <a:gd name="connsiteY413" fmla="*/ 2476749 h 3959606"/>
              <a:gd name="connsiteX414" fmla="*/ 1438732 w 4002891"/>
              <a:gd name="connsiteY414" fmla="*/ 2318760 h 3959606"/>
              <a:gd name="connsiteX415" fmla="*/ 1165029 w 4002891"/>
              <a:gd name="connsiteY415" fmla="*/ 2476749 h 3959606"/>
              <a:gd name="connsiteX416" fmla="*/ 1433692 w 4002891"/>
              <a:gd name="connsiteY416" fmla="*/ 2631823 h 3959606"/>
              <a:gd name="connsiteX417" fmla="*/ 1433692 w 4002891"/>
              <a:gd name="connsiteY417" fmla="*/ 2631823 h 3959606"/>
              <a:gd name="connsiteX418" fmla="*/ 1438732 w 4002891"/>
              <a:gd name="connsiteY418" fmla="*/ 2634703 h 3959606"/>
              <a:gd name="connsiteX419" fmla="*/ 1443772 w 4002891"/>
              <a:gd name="connsiteY419" fmla="*/ 2631823 h 3959606"/>
              <a:gd name="connsiteX420" fmla="*/ 1443772 w 4002891"/>
              <a:gd name="connsiteY420" fmla="*/ 2631823 h 3959606"/>
              <a:gd name="connsiteX421" fmla="*/ 1717475 w 4002891"/>
              <a:gd name="connsiteY421" fmla="*/ 2807264 h 3959606"/>
              <a:gd name="connsiteX422" fmla="*/ 1443772 w 4002891"/>
              <a:gd name="connsiteY422" fmla="*/ 2649275 h 3959606"/>
              <a:gd name="connsiteX423" fmla="*/ 1443772 w 4002891"/>
              <a:gd name="connsiteY423" fmla="*/ 2965218 h 3959606"/>
              <a:gd name="connsiteX424" fmla="*/ 1717475 w 4002891"/>
              <a:gd name="connsiteY424" fmla="*/ 3123206 h 3959606"/>
              <a:gd name="connsiteX425" fmla="*/ 1717475 w 4002891"/>
              <a:gd name="connsiteY425" fmla="*/ 2807264 h 3959606"/>
              <a:gd name="connsiteX426" fmla="*/ 1443772 w 4002891"/>
              <a:gd name="connsiteY426" fmla="*/ 3614589 h 3959606"/>
              <a:gd name="connsiteX427" fmla="*/ 1717475 w 4002891"/>
              <a:gd name="connsiteY427" fmla="*/ 3456600 h 3959606"/>
              <a:gd name="connsiteX428" fmla="*/ 1717475 w 4002891"/>
              <a:gd name="connsiteY428" fmla="*/ 3140658 h 3959606"/>
              <a:gd name="connsiteX429" fmla="*/ 1443772 w 4002891"/>
              <a:gd name="connsiteY429" fmla="*/ 3298646 h 3959606"/>
              <a:gd name="connsiteX430" fmla="*/ 1443772 w 4002891"/>
              <a:gd name="connsiteY430" fmla="*/ 3614589 h 3959606"/>
              <a:gd name="connsiteX431" fmla="*/ 1712435 w 4002891"/>
              <a:gd name="connsiteY431" fmla="*/ 3131915 h 3959606"/>
              <a:gd name="connsiteX432" fmla="*/ 1588115 w 4002891"/>
              <a:gd name="connsiteY432" fmla="*/ 3060155 h 3959606"/>
              <a:gd name="connsiteX433" fmla="*/ 1438732 w 4002891"/>
              <a:gd name="connsiteY433" fmla="*/ 2973961 h 3959606"/>
              <a:gd name="connsiteX434" fmla="*/ 1165063 w 4002891"/>
              <a:gd name="connsiteY434" fmla="*/ 3131915 h 3959606"/>
              <a:gd name="connsiteX435" fmla="*/ 1289383 w 4002891"/>
              <a:gd name="connsiteY435" fmla="*/ 3203709 h 3959606"/>
              <a:gd name="connsiteX436" fmla="*/ 1438732 w 4002891"/>
              <a:gd name="connsiteY436" fmla="*/ 3289903 h 3959606"/>
              <a:gd name="connsiteX437" fmla="*/ 1433692 w 4002891"/>
              <a:gd name="connsiteY437" fmla="*/ 3304440 h 3959606"/>
              <a:gd name="connsiteX438" fmla="*/ 1173978 w 4002891"/>
              <a:gd name="connsiteY438" fmla="*/ 3454372 h 3959606"/>
              <a:gd name="connsiteX439" fmla="*/ 1174766 w 4002891"/>
              <a:gd name="connsiteY439" fmla="*/ 3459515 h 3959606"/>
              <a:gd name="connsiteX440" fmla="*/ 1173978 w 4002891"/>
              <a:gd name="connsiteY440" fmla="*/ 3464692 h 3959606"/>
              <a:gd name="connsiteX441" fmla="*/ 1433692 w 4002891"/>
              <a:gd name="connsiteY441" fmla="*/ 3614589 h 3959606"/>
              <a:gd name="connsiteX442" fmla="*/ 1433692 w 4002891"/>
              <a:gd name="connsiteY442" fmla="*/ 3304440 h 3959606"/>
              <a:gd name="connsiteX443" fmla="*/ 1159989 w 4002891"/>
              <a:gd name="connsiteY443" fmla="*/ 3778372 h 3959606"/>
              <a:gd name="connsiteX444" fmla="*/ 1428652 w 4002891"/>
              <a:gd name="connsiteY444" fmla="*/ 3623332 h 3959606"/>
              <a:gd name="connsiteX445" fmla="*/ 1169007 w 4002891"/>
              <a:gd name="connsiteY445" fmla="*/ 3473469 h 3959606"/>
              <a:gd name="connsiteX446" fmla="*/ 1159989 w 4002891"/>
              <a:gd name="connsiteY446" fmla="*/ 3478578 h 3959606"/>
              <a:gd name="connsiteX447" fmla="*/ 1159989 w 4002891"/>
              <a:gd name="connsiteY447" fmla="*/ 3778372 h 3959606"/>
              <a:gd name="connsiteX448" fmla="*/ 1159989 w 4002891"/>
              <a:gd name="connsiteY448" fmla="*/ 3440452 h 3959606"/>
              <a:gd name="connsiteX449" fmla="*/ 1169007 w 4002891"/>
              <a:gd name="connsiteY449" fmla="*/ 3445595 h 3959606"/>
              <a:gd name="connsiteX450" fmla="*/ 1428652 w 4002891"/>
              <a:gd name="connsiteY450" fmla="*/ 3295732 h 3959606"/>
              <a:gd name="connsiteX451" fmla="*/ 1159989 w 4002891"/>
              <a:gd name="connsiteY451" fmla="*/ 3140658 h 3959606"/>
              <a:gd name="connsiteX452" fmla="*/ 1159989 w 4002891"/>
              <a:gd name="connsiteY452" fmla="*/ 3440452 h 3959606"/>
              <a:gd name="connsiteX453" fmla="*/ 1159989 w 4002891"/>
              <a:gd name="connsiteY453" fmla="*/ 3123206 h 3959606"/>
              <a:gd name="connsiteX454" fmla="*/ 1433692 w 4002891"/>
              <a:gd name="connsiteY454" fmla="*/ 2965218 h 3959606"/>
              <a:gd name="connsiteX455" fmla="*/ 1433692 w 4002891"/>
              <a:gd name="connsiteY455" fmla="*/ 2649275 h 3959606"/>
              <a:gd name="connsiteX456" fmla="*/ 1173978 w 4002891"/>
              <a:gd name="connsiteY456" fmla="*/ 2799172 h 3959606"/>
              <a:gd name="connsiteX457" fmla="*/ 1160949 w 4002891"/>
              <a:gd name="connsiteY457" fmla="*/ 2823104 h 3959606"/>
              <a:gd name="connsiteX458" fmla="*/ 1159989 w 4002891"/>
              <a:gd name="connsiteY458" fmla="*/ 2823378 h 3959606"/>
              <a:gd name="connsiteX459" fmla="*/ 1159989 w 4002891"/>
              <a:gd name="connsiteY459" fmla="*/ 3123206 h 3959606"/>
              <a:gd name="connsiteX460" fmla="*/ 1159989 w 4002891"/>
              <a:gd name="connsiteY460" fmla="*/ 2785252 h 3959606"/>
              <a:gd name="connsiteX461" fmla="*/ 1169007 w 4002891"/>
              <a:gd name="connsiteY461" fmla="*/ 2790395 h 3959606"/>
              <a:gd name="connsiteX462" fmla="*/ 1428652 w 4002891"/>
              <a:gd name="connsiteY462" fmla="*/ 2640532 h 3959606"/>
              <a:gd name="connsiteX463" fmla="*/ 1159989 w 4002891"/>
              <a:gd name="connsiteY463" fmla="*/ 2485457 h 3959606"/>
              <a:gd name="connsiteX464" fmla="*/ 1159989 w 4002891"/>
              <a:gd name="connsiteY464" fmla="*/ 2785252 h 3959606"/>
              <a:gd name="connsiteX465" fmla="*/ 876206 w 4002891"/>
              <a:gd name="connsiteY465" fmla="*/ 3614555 h 3959606"/>
              <a:gd name="connsiteX466" fmla="*/ 1135920 w 4002891"/>
              <a:gd name="connsiteY466" fmla="*/ 3464658 h 3959606"/>
              <a:gd name="connsiteX467" fmla="*/ 1149224 w 4002891"/>
              <a:gd name="connsiteY467" fmla="*/ 3440624 h 3959606"/>
              <a:gd name="connsiteX468" fmla="*/ 1149909 w 4002891"/>
              <a:gd name="connsiteY468" fmla="*/ 3440452 h 3959606"/>
              <a:gd name="connsiteX469" fmla="*/ 1149909 w 4002891"/>
              <a:gd name="connsiteY469" fmla="*/ 3140658 h 3959606"/>
              <a:gd name="connsiteX470" fmla="*/ 876206 w 4002891"/>
              <a:gd name="connsiteY470" fmla="*/ 3298612 h 3959606"/>
              <a:gd name="connsiteX471" fmla="*/ 876206 w 4002891"/>
              <a:gd name="connsiteY471" fmla="*/ 3614555 h 3959606"/>
              <a:gd name="connsiteX472" fmla="*/ 592423 w 4002891"/>
              <a:gd name="connsiteY472" fmla="*/ 3784098 h 3959606"/>
              <a:gd name="connsiteX473" fmla="*/ 866126 w 4002891"/>
              <a:gd name="connsiteY473" fmla="*/ 3942052 h 3959606"/>
              <a:gd name="connsiteX474" fmla="*/ 866126 w 4002891"/>
              <a:gd name="connsiteY474" fmla="*/ 3626212 h 3959606"/>
              <a:gd name="connsiteX475" fmla="*/ 592423 w 4002891"/>
              <a:gd name="connsiteY475" fmla="*/ 3468223 h 3959606"/>
              <a:gd name="connsiteX476" fmla="*/ 592423 w 4002891"/>
              <a:gd name="connsiteY476" fmla="*/ 3784098 h 3959606"/>
              <a:gd name="connsiteX477" fmla="*/ 592423 w 4002891"/>
              <a:gd name="connsiteY477" fmla="*/ 3456532 h 3959606"/>
              <a:gd name="connsiteX478" fmla="*/ 866126 w 4002891"/>
              <a:gd name="connsiteY478" fmla="*/ 3614486 h 3959606"/>
              <a:gd name="connsiteX479" fmla="*/ 866126 w 4002891"/>
              <a:gd name="connsiteY479" fmla="*/ 3298612 h 3959606"/>
              <a:gd name="connsiteX480" fmla="*/ 592423 w 4002891"/>
              <a:gd name="connsiteY480" fmla="*/ 3140658 h 3959606"/>
              <a:gd name="connsiteX481" fmla="*/ 592423 w 4002891"/>
              <a:gd name="connsiteY481" fmla="*/ 3456532 h 3959606"/>
              <a:gd name="connsiteX482" fmla="*/ 308640 w 4002891"/>
              <a:gd name="connsiteY482" fmla="*/ 3620383 h 3959606"/>
              <a:gd name="connsiteX483" fmla="*/ 582343 w 4002891"/>
              <a:gd name="connsiteY483" fmla="*/ 3778338 h 3959606"/>
              <a:gd name="connsiteX484" fmla="*/ 582343 w 4002891"/>
              <a:gd name="connsiteY484" fmla="*/ 3462429 h 3959606"/>
              <a:gd name="connsiteX485" fmla="*/ 308640 w 4002891"/>
              <a:gd name="connsiteY485" fmla="*/ 3304440 h 3959606"/>
              <a:gd name="connsiteX486" fmla="*/ 308640 w 4002891"/>
              <a:gd name="connsiteY486" fmla="*/ 3620383 h 3959606"/>
              <a:gd name="connsiteX487" fmla="*/ 24857 w 4002891"/>
              <a:gd name="connsiteY487" fmla="*/ 3440452 h 3959606"/>
              <a:gd name="connsiteX488" fmla="*/ 33841 w 4002891"/>
              <a:gd name="connsiteY488" fmla="*/ 3445595 h 3959606"/>
              <a:gd name="connsiteX489" fmla="*/ 298560 w 4002891"/>
              <a:gd name="connsiteY489" fmla="*/ 3292784 h 3959606"/>
              <a:gd name="connsiteX490" fmla="*/ 298560 w 4002891"/>
              <a:gd name="connsiteY490" fmla="*/ 2976875 h 3959606"/>
              <a:gd name="connsiteX491" fmla="*/ 24857 w 4002891"/>
              <a:gd name="connsiteY491" fmla="*/ 3134829 h 3959606"/>
              <a:gd name="connsiteX492" fmla="*/ 24857 w 4002891"/>
              <a:gd name="connsiteY492" fmla="*/ 3440452 h 3959606"/>
            </a:gdLst>
            <a:ahLst/>
            <a:cxnLst/>
            <a:rect l="l" t="t" r="r" b="b"/>
            <a:pathLst>
              <a:path w="4002891" h="3959606">
                <a:moveTo>
                  <a:pt x="14777" y="3440452"/>
                </a:moveTo>
                <a:lnTo>
                  <a:pt x="14777" y="3129001"/>
                </a:lnTo>
                <a:lnTo>
                  <a:pt x="308640" y="2959389"/>
                </a:lnTo>
                <a:lnTo>
                  <a:pt x="308640" y="3292818"/>
                </a:lnTo>
                <a:lnTo>
                  <a:pt x="582343" y="3450772"/>
                </a:lnTo>
                <a:lnTo>
                  <a:pt x="582343" y="3123206"/>
                </a:lnTo>
                <a:lnTo>
                  <a:pt x="871166" y="3289903"/>
                </a:lnTo>
                <a:lnTo>
                  <a:pt x="1149909" y="3129001"/>
                </a:lnTo>
                <a:lnTo>
                  <a:pt x="1149909" y="2823378"/>
                </a:lnTo>
                <a:cubicBezTo>
                  <a:pt x="1139486" y="2820806"/>
                  <a:pt x="1133143" y="2810281"/>
                  <a:pt x="1135749" y="2799858"/>
                </a:cubicBezTo>
                <a:cubicBezTo>
                  <a:pt x="1135783" y="2799617"/>
                  <a:pt x="1135852" y="2799412"/>
                  <a:pt x="1135920" y="2799172"/>
                </a:cubicBezTo>
                <a:lnTo>
                  <a:pt x="868629" y="2644920"/>
                </a:lnTo>
                <a:lnTo>
                  <a:pt x="866126" y="2643446"/>
                </a:lnTo>
                <a:lnTo>
                  <a:pt x="866126" y="2304223"/>
                </a:lnTo>
                <a:lnTo>
                  <a:pt x="1154949" y="2470920"/>
                </a:lnTo>
                <a:lnTo>
                  <a:pt x="1438732" y="2307138"/>
                </a:lnTo>
                <a:lnTo>
                  <a:pt x="1722515" y="2470920"/>
                </a:lnTo>
                <a:lnTo>
                  <a:pt x="2001258" y="2310018"/>
                </a:lnTo>
                <a:lnTo>
                  <a:pt x="2001258" y="1988281"/>
                </a:lnTo>
                <a:lnTo>
                  <a:pt x="1712435" y="1821583"/>
                </a:lnTo>
                <a:lnTo>
                  <a:pt x="2001258" y="1654886"/>
                </a:lnTo>
                <a:lnTo>
                  <a:pt x="2001258" y="1321457"/>
                </a:lnTo>
                <a:lnTo>
                  <a:pt x="2292618" y="1489629"/>
                </a:lnTo>
                <a:lnTo>
                  <a:pt x="2295155" y="1491069"/>
                </a:lnTo>
                <a:lnTo>
                  <a:pt x="2295155" y="1812840"/>
                </a:lnTo>
                <a:lnTo>
                  <a:pt x="2554869" y="1662943"/>
                </a:lnTo>
                <a:cubicBezTo>
                  <a:pt x="2551852" y="1652726"/>
                  <a:pt x="2557680" y="1642029"/>
                  <a:pt x="2567898" y="1639012"/>
                </a:cubicBezTo>
                <a:cubicBezTo>
                  <a:pt x="2568206" y="1638909"/>
                  <a:pt x="2568515" y="1638806"/>
                  <a:pt x="2568857" y="1638738"/>
                </a:cubicBezTo>
                <a:lnTo>
                  <a:pt x="2568857" y="1005515"/>
                </a:lnTo>
                <a:lnTo>
                  <a:pt x="2287578" y="843172"/>
                </a:lnTo>
                <a:lnTo>
                  <a:pt x="2285075" y="841732"/>
                </a:lnTo>
                <a:lnTo>
                  <a:pt x="2285075" y="502475"/>
                </a:lnTo>
                <a:lnTo>
                  <a:pt x="2576401" y="670646"/>
                </a:lnTo>
                <a:lnTo>
                  <a:pt x="2578938" y="672086"/>
                </a:lnTo>
                <a:lnTo>
                  <a:pt x="2578938" y="999720"/>
                </a:lnTo>
                <a:lnTo>
                  <a:pt x="2857680" y="1160589"/>
                </a:lnTo>
                <a:lnTo>
                  <a:pt x="3131418" y="1002635"/>
                </a:lnTo>
                <a:lnTo>
                  <a:pt x="2855143" y="843172"/>
                </a:lnTo>
                <a:lnTo>
                  <a:pt x="2852640" y="841732"/>
                </a:lnTo>
                <a:lnTo>
                  <a:pt x="2852640" y="502475"/>
                </a:lnTo>
                <a:lnTo>
                  <a:pt x="3143966" y="670646"/>
                </a:lnTo>
                <a:lnTo>
                  <a:pt x="3146504" y="672086"/>
                </a:lnTo>
                <a:lnTo>
                  <a:pt x="3146504" y="1321492"/>
                </a:lnTo>
                <a:lnTo>
                  <a:pt x="3406218" y="1171595"/>
                </a:lnTo>
                <a:cubicBezTo>
                  <a:pt x="3403269" y="1161275"/>
                  <a:pt x="3409235" y="1150509"/>
                  <a:pt x="3419555" y="1147526"/>
                </a:cubicBezTo>
                <a:cubicBezTo>
                  <a:pt x="3419761" y="1147457"/>
                  <a:pt x="3420000" y="1147423"/>
                  <a:pt x="3420206" y="1147355"/>
                </a:cubicBezTo>
                <a:lnTo>
                  <a:pt x="3420206" y="835937"/>
                </a:lnTo>
                <a:lnTo>
                  <a:pt x="3698949" y="675035"/>
                </a:lnTo>
                <a:lnTo>
                  <a:pt x="3425246" y="517080"/>
                </a:lnTo>
                <a:lnTo>
                  <a:pt x="3420206" y="519995"/>
                </a:lnTo>
                <a:lnTo>
                  <a:pt x="3420206" y="514166"/>
                </a:lnTo>
                <a:lnTo>
                  <a:pt x="3415166" y="511252"/>
                </a:lnTo>
                <a:lnTo>
                  <a:pt x="3420206" y="508337"/>
                </a:lnTo>
                <a:lnTo>
                  <a:pt x="3420206" y="180731"/>
                </a:lnTo>
                <a:lnTo>
                  <a:pt x="3690000" y="25012"/>
                </a:lnTo>
                <a:cubicBezTo>
                  <a:pt x="3687121" y="14479"/>
                  <a:pt x="3693292" y="3597"/>
                  <a:pt x="3703852" y="710"/>
                </a:cubicBezTo>
                <a:cubicBezTo>
                  <a:pt x="3714378" y="-2180"/>
                  <a:pt x="3725246" y="4015"/>
                  <a:pt x="3728126" y="14548"/>
                </a:cubicBezTo>
                <a:cubicBezTo>
                  <a:pt x="3731041" y="25080"/>
                  <a:pt x="3724835" y="35963"/>
                  <a:pt x="3714309" y="38853"/>
                </a:cubicBezTo>
                <a:cubicBezTo>
                  <a:pt x="3714241" y="38873"/>
                  <a:pt x="3714138" y="38894"/>
                  <a:pt x="3714069" y="38915"/>
                </a:cubicBezTo>
                <a:lnTo>
                  <a:pt x="3714069" y="344531"/>
                </a:lnTo>
                <a:lnTo>
                  <a:pt x="4002892" y="511252"/>
                </a:lnTo>
                <a:lnTo>
                  <a:pt x="3719109" y="675035"/>
                </a:lnTo>
                <a:lnTo>
                  <a:pt x="3995349" y="834463"/>
                </a:lnTo>
                <a:lnTo>
                  <a:pt x="3997852" y="835937"/>
                </a:lnTo>
                <a:lnTo>
                  <a:pt x="3997852" y="1163503"/>
                </a:lnTo>
                <a:lnTo>
                  <a:pt x="4002892" y="1166417"/>
                </a:lnTo>
                <a:lnTo>
                  <a:pt x="3997852" y="1169332"/>
                </a:lnTo>
                <a:lnTo>
                  <a:pt x="3997852" y="1496932"/>
                </a:lnTo>
                <a:lnTo>
                  <a:pt x="3719246" y="1657766"/>
                </a:lnTo>
                <a:lnTo>
                  <a:pt x="3995555" y="1817229"/>
                </a:lnTo>
                <a:lnTo>
                  <a:pt x="3998092" y="1818703"/>
                </a:lnTo>
                <a:lnTo>
                  <a:pt x="3998092" y="2157926"/>
                </a:lnTo>
                <a:lnTo>
                  <a:pt x="3706732" y="1989755"/>
                </a:lnTo>
                <a:lnTo>
                  <a:pt x="3704195" y="1988315"/>
                </a:lnTo>
                <a:lnTo>
                  <a:pt x="3704195" y="1666440"/>
                </a:lnTo>
                <a:lnTo>
                  <a:pt x="3703989" y="1666543"/>
                </a:lnTo>
                <a:lnTo>
                  <a:pt x="3703989" y="1333149"/>
                </a:lnTo>
                <a:lnTo>
                  <a:pt x="3439304" y="1180372"/>
                </a:lnTo>
                <a:cubicBezTo>
                  <a:pt x="3436801" y="1182840"/>
                  <a:pt x="3433680" y="1184623"/>
                  <a:pt x="3430286" y="1185481"/>
                </a:cubicBezTo>
                <a:lnTo>
                  <a:pt x="3430286" y="1496932"/>
                </a:lnTo>
                <a:lnTo>
                  <a:pt x="3151544" y="1657801"/>
                </a:lnTo>
                <a:lnTo>
                  <a:pt x="3427783" y="1817229"/>
                </a:lnTo>
                <a:lnTo>
                  <a:pt x="3430286" y="1818669"/>
                </a:lnTo>
                <a:lnTo>
                  <a:pt x="3430286" y="2146406"/>
                </a:lnTo>
                <a:lnTo>
                  <a:pt x="3694766" y="2299046"/>
                </a:lnTo>
                <a:cubicBezTo>
                  <a:pt x="3702412" y="2291264"/>
                  <a:pt x="3714926" y="2291161"/>
                  <a:pt x="3722709" y="2298841"/>
                </a:cubicBezTo>
                <a:cubicBezTo>
                  <a:pt x="3730492" y="2306486"/>
                  <a:pt x="3730595" y="2319001"/>
                  <a:pt x="3722915" y="2326783"/>
                </a:cubicBezTo>
                <a:cubicBezTo>
                  <a:pt x="3720446" y="2329321"/>
                  <a:pt x="3717292" y="2331138"/>
                  <a:pt x="3713864" y="2332029"/>
                </a:cubicBezTo>
                <a:lnTo>
                  <a:pt x="3713864" y="2964841"/>
                </a:lnTo>
                <a:lnTo>
                  <a:pt x="3995555" y="3127457"/>
                </a:lnTo>
                <a:lnTo>
                  <a:pt x="3998092" y="3128932"/>
                </a:lnTo>
                <a:lnTo>
                  <a:pt x="3998092" y="3468155"/>
                </a:lnTo>
                <a:lnTo>
                  <a:pt x="3997647" y="3467880"/>
                </a:lnTo>
                <a:lnTo>
                  <a:pt x="3997647" y="3789926"/>
                </a:lnTo>
                <a:lnTo>
                  <a:pt x="3713864" y="3953709"/>
                </a:lnTo>
                <a:lnTo>
                  <a:pt x="3713864" y="3959538"/>
                </a:lnTo>
                <a:lnTo>
                  <a:pt x="3708790" y="3956624"/>
                </a:lnTo>
                <a:lnTo>
                  <a:pt x="3703749" y="3959538"/>
                </a:lnTo>
                <a:lnTo>
                  <a:pt x="3703749" y="3953709"/>
                </a:lnTo>
                <a:lnTo>
                  <a:pt x="3422504" y="3791366"/>
                </a:lnTo>
                <a:lnTo>
                  <a:pt x="3419966" y="3789926"/>
                </a:lnTo>
                <a:lnTo>
                  <a:pt x="3419966" y="3450669"/>
                </a:lnTo>
                <a:lnTo>
                  <a:pt x="3694766" y="3609275"/>
                </a:lnTo>
                <a:cubicBezTo>
                  <a:pt x="3702446" y="3601526"/>
                  <a:pt x="3714995" y="3601457"/>
                  <a:pt x="3722743" y="3609138"/>
                </a:cubicBezTo>
                <a:cubicBezTo>
                  <a:pt x="3722778" y="3609172"/>
                  <a:pt x="3722846" y="3609240"/>
                  <a:pt x="3722881" y="3609275"/>
                </a:cubicBezTo>
                <a:lnTo>
                  <a:pt x="3982732" y="3459309"/>
                </a:lnTo>
                <a:lnTo>
                  <a:pt x="3713864" y="3304098"/>
                </a:lnTo>
                <a:lnTo>
                  <a:pt x="3713864" y="3304406"/>
                </a:lnTo>
                <a:lnTo>
                  <a:pt x="3425041" y="3137709"/>
                </a:lnTo>
                <a:lnTo>
                  <a:pt x="3136184" y="3304406"/>
                </a:lnTo>
                <a:lnTo>
                  <a:pt x="3136184" y="2970909"/>
                </a:lnTo>
                <a:lnTo>
                  <a:pt x="2855143" y="2808703"/>
                </a:lnTo>
                <a:lnTo>
                  <a:pt x="2852640" y="2807229"/>
                </a:lnTo>
                <a:lnTo>
                  <a:pt x="2852640" y="2495812"/>
                </a:lnTo>
                <a:cubicBezTo>
                  <a:pt x="2841978" y="2493104"/>
                  <a:pt x="2835497" y="2482269"/>
                  <a:pt x="2838206" y="2471606"/>
                </a:cubicBezTo>
                <a:cubicBezTo>
                  <a:pt x="2840915" y="2460909"/>
                  <a:pt x="2851749" y="2454463"/>
                  <a:pt x="2862412" y="2457172"/>
                </a:cubicBezTo>
                <a:cubicBezTo>
                  <a:pt x="2873109" y="2459880"/>
                  <a:pt x="2879555" y="2470715"/>
                  <a:pt x="2876846" y="2481378"/>
                </a:cubicBezTo>
                <a:cubicBezTo>
                  <a:pt x="2876812" y="2481549"/>
                  <a:pt x="2876743" y="2481755"/>
                  <a:pt x="2876709" y="2481926"/>
                </a:cubicBezTo>
                <a:lnTo>
                  <a:pt x="3143966" y="2636178"/>
                </a:lnTo>
                <a:lnTo>
                  <a:pt x="3146504" y="2637617"/>
                </a:lnTo>
                <a:lnTo>
                  <a:pt x="3146504" y="2959252"/>
                </a:lnTo>
                <a:lnTo>
                  <a:pt x="3419966" y="2801400"/>
                </a:lnTo>
                <a:lnTo>
                  <a:pt x="3419966" y="2151926"/>
                </a:lnTo>
                <a:lnTo>
                  <a:pt x="3141463" y="1991195"/>
                </a:lnTo>
                <a:lnTo>
                  <a:pt x="2852640" y="2157892"/>
                </a:lnTo>
                <a:lnTo>
                  <a:pt x="2852640" y="1824498"/>
                </a:lnTo>
                <a:lnTo>
                  <a:pt x="2587955" y="1671720"/>
                </a:lnTo>
                <a:cubicBezTo>
                  <a:pt x="2585452" y="1674189"/>
                  <a:pt x="2582332" y="1675972"/>
                  <a:pt x="2578938" y="1676863"/>
                </a:cubicBezTo>
                <a:lnTo>
                  <a:pt x="2578938" y="1988281"/>
                </a:lnTo>
                <a:lnTo>
                  <a:pt x="2309143" y="2144006"/>
                </a:lnTo>
                <a:cubicBezTo>
                  <a:pt x="2309624" y="2145686"/>
                  <a:pt x="2309864" y="2147435"/>
                  <a:pt x="2309898" y="2149183"/>
                </a:cubicBezTo>
                <a:cubicBezTo>
                  <a:pt x="2309864" y="2150932"/>
                  <a:pt x="2309624" y="2152646"/>
                  <a:pt x="2309143" y="2154326"/>
                </a:cubicBezTo>
                <a:lnTo>
                  <a:pt x="2576401" y="2308612"/>
                </a:lnTo>
                <a:lnTo>
                  <a:pt x="2578938" y="2310052"/>
                </a:lnTo>
                <a:lnTo>
                  <a:pt x="2578938" y="2964841"/>
                </a:lnTo>
                <a:lnTo>
                  <a:pt x="2842012" y="3116726"/>
                </a:lnTo>
                <a:cubicBezTo>
                  <a:pt x="2848320" y="3107812"/>
                  <a:pt x="2860629" y="3105686"/>
                  <a:pt x="2869544" y="3111995"/>
                </a:cubicBezTo>
                <a:cubicBezTo>
                  <a:pt x="2878458" y="3118303"/>
                  <a:pt x="2880584" y="3130612"/>
                  <a:pt x="2874275" y="3139526"/>
                </a:cubicBezTo>
                <a:cubicBezTo>
                  <a:pt x="2871600" y="3143332"/>
                  <a:pt x="2867658" y="3146075"/>
                  <a:pt x="2863166" y="3147240"/>
                </a:cubicBezTo>
                <a:lnTo>
                  <a:pt x="2863166" y="3468155"/>
                </a:lnTo>
                <a:lnTo>
                  <a:pt x="2579383" y="3304338"/>
                </a:lnTo>
                <a:lnTo>
                  <a:pt x="2579383" y="3626143"/>
                </a:lnTo>
                <a:lnTo>
                  <a:pt x="2285521" y="3795755"/>
                </a:lnTo>
                <a:lnTo>
                  <a:pt x="2285521" y="3456498"/>
                </a:lnTo>
                <a:lnTo>
                  <a:pt x="2563955" y="3295766"/>
                </a:lnTo>
                <a:lnTo>
                  <a:pt x="2290115" y="3137709"/>
                </a:lnTo>
                <a:lnTo>
                  <a:pt x="2025361" y="3290521"/>
                </a:lnTo>
                <a:cubicBezTo>
                  <a:pt x="2028240" y="3301046"/>
                  <a:pt x="2022069" y="3311949"/>
                  <a:pt x="2011544" y="3314829"/>
                </a:cubicBezTo>
                <a:cubicBezTo>
                  <a:pt x="2000983" y="3317709"/>
                  <a:pt x="1990115" y="3311538"/>
                  <a:pt x="1987235" y="3301012"/>
                </a:cubicBezTo>
                <a:cubicBezTo>
                  <a:pt x="1984320" y="3290452"/>
                  <a:pt x="1990526" y="3279583"/>
                  <a:pt x="2001052" y="3276703"/>
                </a:cubicBezTo>
                <a:cubicBezTo>
                  <a:pt x="2001121" y="3276669"/>
                  <a:pt x="2001189" y="3276669"/>
                  <a:pt x="2001258" y="3276635"/>
                </a:cubicBezTo>
                <a:lnTo>
                  <a:pt x="2001258" y="2643446"/>
                </a:lnTo>
                <a:lnTo>
                  <a:pt x="1722515" y="2482543"/>
                </a:lnTo>
                <a:lnTo>
                  <a:pt x="1448846" y="2640532"/>
                </a:lnTo>
                <a:lnTo>
                  <a:pt x="1725052" y="2799961"/>
                </a:lnTo>
                <a:lnTo>
                  <a:pt x="1727555" y="2801435"/>
                </a:lnTo>
                <a:lnTo>
                  <a:pt x="1727555" y="3129035"/>
                </a:lnTo>
                <a:lnTo>
                  <a:pt x="1732629" y="3131915"/>
                </a:lnTo>
                <a:lnTo>
                  <a:pt x="1727555" y="3134829"/>
                </a:lnTo>
                <a:lnTo>
                  <a:pt x="1727555" y="3456600"/>
                </a:lnTo>
                <a:lnTo>
                  <a:pt x="2008835" y="3618944"/>
                </a:lnTo>
                <a:lnTo>
                  <a:pt x="2011338" y="3620383"/>
                </a:lnTo>
                <a:lnTo>
                  <a:pt x="2011338" y="3959606"/>
                </a:lnTo>
                <a:lnTo>
                  <a:pt x="1720012" y="3791469"/>
                </a:lnTo>
                <a:lnTo>
                  <a:pt x="1717475" y="3790029"/>
                </a:lnTo>
                <a:lnTo>
                  <a:pt x="1717475" y="3468258"/>
                </a:lnTo>
                <a:lnTo>
                  <a:pt x="1443772" y="3626246"/>
                </a:lnTo>
                <a:lnTo>
                  <a:pt x="1443772" y="3632075"/>
                </a:lnTo>
                <a:lnTo>
                  <a:pt x="1438732" y="3629161"/>
                </a:lnTo>
                <a:lnTo>
                  <a:pt x="1149909" y="3795858"/>
                </a:lnTo>
                <a:lnTo>
                  <a:pt x="1149909" y="3478578"/>
                </a:lnTo>
                <a:cubicBezTo>
                  <a:pt x="1146481" y="3477720"/>
                  <a:pt x="1143361" y="3475938"/>
                  <a:pt x="1140892" y="3473435"/>
                </a:cubicBezTo>
                <a:lnTo>
                  <a:pt x="876206" y="3626212"/>
                </a:lnTo>
                <a:lnTo>
                  <a:pt x="876206" y="3959538"/>
                </a:lnTo>
                <a:lnTo>
                  <a:pt x="592423" y="3795755"/>
                </a:lnTo>
                <a:lnTo>
                  <a:pt x="592423" y="3795823"/>
                </a:lnTo>
                <a:lnTo>
                  <a:pt x="301063" y="3627652"/>
                </a:lnTo>
                <a:lnTo>
                  <a:pt x="298560" y="3626212"/>
                </a:lnTo>
                <a:lnTo>
                  <a:pt x="298560" y="3304440"/>
                </a:lnTo>
                <a:lnTo>
                  <a:pt x="38846" y="3454338"/>
                </a:lnTo>
                <a:cubicBezTo>
                  <a:pt x="39327" y="3456018"/>
                  <a:pt x="39566" y="3457766"/>
                  <a:pt x="39600" y="3459515"/>
                </a:cubicBezTo>
                <a:cubicBezTo>
                  <a:pt x="39635" y="3470452"/>
                  <a:pt x="30823" y="3479366"/>
                  <a:pt x="19886" y="3479400"/>
                </a:cubicBezTo>
                <a:cubicBezTo>
                  <a:pt x="8949" y="3479469"/>
                  <a:pt x="34" y="3470624"/>
                  <a:pt x="0" y="3459686"/>
                </a:cubicBezTo>
                <a:cubicBezTo>
                  <a:pt x="-34" y="3450669"/>
                  <a:pt x="6034" y="3442749"/>
                  <a:pt x="14777" y="3440452"/>
                </a:cubicBezTo>
                <a:close/>
                <a:moveTo>
                  <a:pt x="1149909" y="2479663"/>
                </a:moveTo>
                <a:lnTo>
                  <a:pt x="876206" y="2321709"/>
                </a:lnTo>
                <a:lnTo>
                  <a:pt x="876206" y="2637617"/>
                </a:lnTo>
                <a:lnTo>
                  <a:pt x="1140892" y="2790395"/>
                </a:lnTo>
                <a:cubicBezTo>
                  <a:pt x="1143394" y="2787926"/>
                  <a:pt x="1146515" y="2786143"/>
                  <a:pt x="1149909" y="2785252"/>
                </a:cubicBezTo>
                <a:lnTo>
                  <a:pt x="1149909" y="2479663"/>
                </a:lnTo>
                <a:close/>
                <a:moveTo>
                  <a:pt x="2568857" y="677915"/>
                </a:moveTo>
                <a:lnTo>
                  <a:pt x="2295155" y="519960"/>
                </a:lnTo>
                <a:lnTo>
                  <a:pt x="2295155" y="835903"/>
                </a:lnTo>
                <a:lnTo>
                  <a:pt x="2568857" y="993858"/>
                </a:lnTo>
                <a:lnTo>
                  <a:pt x="2568857" y="677915"/>
                </a:lnTo>
                <a:close/>
                <a:moveTo>
                  <a:pt x="3703749" y="3642292"/>
                </a:moveTo>
                <a:cubicBezTo>
                  <a:pt x="3695075" y="3639995"/>
                  <a:pt x="3689041" y="3632178"/>
                  <a:pt x="3689007" y="3623229"/>
                </a:cubicBezTo>
                <a:cubicBezTo>
                  <a:pt x="3689007" y="3621481"/>
                  <a:pt x="3689280" y="3619732"/>
                  <a:pt x="3689795" y="3618052"/>
                </a:cubicBezTo>
                <a:lnTo>
                  <a:pt x="3430081" y="3468155"/>
                </a:lnTo>
                <a:lnTo>
                  <a:pt x="3430081" y="3784098"/>
                </a:lnTo>
                <a:lnTo>
                  <a:pt x="3703749" y="3942086"/>
                </a:lnTo>
                <a:lnTo>
                  <a:pt x="3703749" y="3642292"/>
                </a:lnTo>
                <a:close/>
                <a:moveTo>
                  <a:pt x="3727852" y="3618052"/>
                </a:moveTo>
                <a:cubicBezTo>
                  <a:pt x="3730801" y="3628372"/>
                  <a:pt x="3724835" y="3639138"/>
                  <a:pt x="3714515" y="3642121"/>
                </a:cubicBezTo>
                <a:cubicBezTo>
                  <a:pt x="3714309" y="3642189"/>
                  <a:pt x="3714069" y="3642223"/>
                  <a:pt x="3713864" y="3642292"/>
                </a:cubicBezTo>
                <a:lnTo>
                  <a:pt x="3713864" y="3942052"/>
                </a:lnTo>
                <a:lnTo>
                  <a:pt x="3987566" y="3784098"/>
                </a:lnTo>
                <a:lnTo>
                  <a:pt x="3987566" y="3468155"/>
                </a:lnTo>
                <a:close/>
                <a:moveTo>
                  <a:pt x="3714309" y="3292715"/>
                </a:moveTo>
                <a:lnTo>
                  <a:pt x="3988012" y="3450669"/>
                </a:lnTo>
                <a:lnTo>
                  <a:pt x="3988012" y="3134760"/>
                </a:lnTo>
                <a:lnTo>
                  <a:pt x="3714309" y="2976772"/>
                </a:lnTo>
                <a:lnTo>
                  <a:pt x="3714309" y="3292715"/>
                </a:lnTo>
                <a:close/>
                <a:moveTo>
                  <a:pt x="3430081" y="3129001"/>
                </a:moveTo>
                <a:lnTo>
                  <a:pt x="3703749" y="3286955"/>
                </a:lnTo>
                <a:lnTo>
                  <a:pt x="3703749" y="2971012"/>
                </a:lnTo>
                <a:lnTo>
                  <a:pt x="3430081" y="2813058"/>
                </a:lnTo>
                <a:lnTo>
                  <a:pt x="3430081" y="3129001"/>
                </a:lnTo>
                <a:close/>
                <a:moveTo>
                  <a:pt x="3430081" y="2801400"/>
                </a:moveTo>
                <a:lnTo>
                  <a:pt x="3703749" y="2959389"/>
                </a:lnTo>
                <a:lnTo>
                  <a:pt x="3703749" y="2643446"/>
                </a:lnTo>
                <a:lnTo>
                  <a:pt x="3430081" y="2485492"/>
                </a:lnTo>
                <a:lnTo>
                  <a:pt x="3430081" y="2801400"/>
                </a:lnTo>
                <a:close/>
                <a:moveTo>
                  <a:pt x="3430081" y="2473835"/>
                </a:moveTo>
                <a:lnTo>
                  <a:pt x="3703749" y="2631823"/>
                </a:lnTo>
                <a:lnTo>
                  <a:pt x="3703749" y="2332029"/>
                </a:lnTo>
                <a:cubicBezTo>
                  <a:pt x="3693327" y="2329457"/>
                  <a:pt x="3686984" y="2318932"/>
                  <a:pt x="3689589" y="2308509"/>
                </a:cubicBezTo>
                <a:cubicBezTo>
                  <a:pt x="3689624" y="2308269"/>
                  <a:pt x="3689692" y="2308063"/>
                  <a:pt x="3689761" y="2307823"/>
                </a:cubicBezTo>
                <a:lnTo>
                  <a:pt x="3430081" y="2157926"/>
                </a:lnTo>
                <a:lnTo>
                  <a:pt x="3430081" y="2473835"/>
                </a:lnTo>
                <a:close/>
                <a:moveTo>
                  <a:pt x="3136423" y="2643446"/>
                </a:moveTo>
                <a:lnTo>
                  <a:pt x="2871738" y="2490703"/>
                </a:lnTo>
                <a:cubicBezTo>
                  <a:pt x="2869235" y="2493172"/>
                  <a:pt x="2866115" y="2494920"/>
                  <a:pt x="2862721" y="2495812"/>
                </a:cubicBezTo>
                <a:lnTo>
                  <a:pt x="2862721" y="2801400"/>
                </a:lnTo>
                <a:lnTo>
                  <a:pt x="3136423" y="2959389"/>
                </a:lnTo>
                <a:lnTo>
                  <a:pt x="3136423" y="2643446"/>
                </a:lnTo>
                <a:close/>
                <a:moveTo>
                  <a:pt x="3703989" y="38915"/>
                </a:moveTo>
                <a:cubicBezTo>
                  <a:pt x="3700561" y="38037"/>
                  <a:pt x="3697475" y="36261"/>
                  <a:pt x="3694972" y="33772"/>
                </a:cubicBezTo>
                <a:lnTo>
                  <a:pt x="3430286" y="186549"/>
                </a:lnTo>
                <a:lnTo>
                  <a:pt x="3430286" y="502509"/>
                </a:lnTo>
                <a:lnTo>
                  <a:pt x="3703989" y="344517"/>
                </a:lnTo>
                <a:lnTo>
                  <a:pt x="3703989" y="38915"/>
                </a:lnTo>
                <a:close/>
                <a:moveTo>
                  <a:pt x="3982732" y="511252"/>
                </a:moveTo>
                <a:lnTo>
                  <a:pt x="3709029" y="353263"/>
                </a:lnTo>
                <a:lnTo>
                  <a:pt x="3435327" y="511252"/>
                </a:lnTo>
                <a:lnTo>
                  <a:pt x="3703989" y="666326"/>
                </a:lnTo>
                <a:lnTo>
                  <a:pt x="3703989" y="666292"/>
                </a:lnTo>
                <a:lnTo>
                  <a:pt x="3709029" y="669206"/>
                </a:lnTo>
                <a:lnTo>
                  <a:pt x="3714069" y="666292"/>
                </a:lnTo>
                <a:lnTo>
                  <a:pt x="3714069" y="666326"/>
                </a:lnTo>
                <a:close/>
                <a:moveTo>
                  <a:pt x="3987772" y="841766"/>
                </a:moveTo>
                <a:lnTo>
                  <a:pt x="3714069" y="683777"/>
                </a:lnTo>
                <a:lnTo>
                  <a:pt x="3714069" y="999720"/>
                </a:lnTo>
                <a:lnTo>
                  <a:pt x="3987772" y="1157675"/>
                </a:lnTo>
                <a:lnTo>
                  <a:pt x="3987772" y="841766"/>
                </a:lnTo>
                <a:close/>
                <a:moveTo>
                  <a:pt x="3714309" y="1982486"/>
                </a:moveTo>
                <a:lnTo>
                  <a:pt x="3988012" y="2140440"/>
                </a:lnTo>
                <a:lnTo>
                  <a:pt x="3988012" y="1824532"/>
                </a:lnTo>
                <a:lnTo>
                  <a:pt x="3714309" y="1666543"/>
                </a:lnTo>
                <a:lnTo>
                  <a:pt x="3714309" y="1982486"/>
                </a:lnTo>
                <a:close/>
                <a:moveTo>
                  <a:pt x="3714069" y="1649092"/>
                </a:moveTo>
                <a:lnTo>
                  <a:pt x="3987772" y="1491103"/>
                </a:lnTo>
                <a:lnTo>
                  <a:pt x="3987772" y="1175161"/>
                </a:lnTo>
                <a:lnTo>
                  <a:pt x="3714069" y="1333149"/>
                </a:lnTo>
                <a:lnTo>
                  <a:pt x="3714069" y="1649092"/>
                </a:lnTo>
                <a:close/>
                <a:moveTo>
                  <a:pt x="3444275" y="1171595"/>
                </a:moveTo>
                <a:lnTo>
                  <a:pt x="3709029" y="1324406"/>
                </a:lnTo>
                <a:lnTo>
                  <a:pt x="3982732" y="1166417"/>
                </a:lnTo>
                <a:lnTo>
                  <a:pt x="3858412" y="1094658"/>
                </a:lnTo>
                <a:lnTo>
                  <a:pt x="3709029" y="1008463"/>
                </a:lnTo>
                <a:lnTo>
                  <a:pt x="3444275" y="1161275"/>
                </a:lnTo>
                <a:cubicBezTo>
                  <a:pt x="3445338" y="1164635"/>
                  <a:pt x="3445338" y="1168235"/>
                  <a:pt x="3444275" y="1171595"/>
                </a:cubicBezTo>
                <a:close/>
                <a:moveTo>
                  <a:pt x="3430286" y="1147355"/>
                </a:moveTo>
                <a:cubicBezTo>
                  <a:pt x="3433680" y="1148246"/>
                  <a:pt x="3436801" y="1149995"/>
                  <a:pt x="3439304" y="1152498"/>
                </a:cubicBezTo>
                <a:lnTo>
                  <a:pt x="3703989" y="999720"/>
                </a:lnTo>
                <a:lnTo>
                  <a:pt x="3703989" y="683777"/>
                </a:lnTo>
                <a:lnTo>
                  <a:pt x="3430286" y="841766"/>
                </a:lnTo>
                <a:lnTo>
                  <a:pt x="3430286" y="1147355"/>
                </a:lnTo>
                <a:close/>
                <a:moveTo>
                  <a:pt x="3146504" y="2970909"/>
                </a:moveTo>
                <a:lnTo>
                  <a:pt x="3146504" y="2976841"/>
                </a:lnTo>
                <a:lnTo>
                  <a:pt x="3146298" y="2976738"/>
                </a:lnTo>
                <a:lnTo>
                  <a:pt x="3146298" y="3286955"/>
                </a:lnTo>
                <a:lnTo>
                  <a:pt x="3419966" y="3129001"/>
                </a:lnTo>
                <a:lnTo>
                  <a:pt x="3419966" y="2813058"/>
                </a:lnTo>
                <a:close/>
                <a:moveTo>
                  <a:pt x="3146504" y="1982452"/>
                </a:moveTo>
                <a:lnTo>
                  <a:pt x="3420206" y="2140406"/>
                </a:lnTo>
                <a:lnTo>
                  <a:pt x="3420206" y="1824498"/>
                </a:lnTo>
                <a:lnTo>
                  <a:pt x="3146504" y="1666509"/>
                </a:lnTo>
                <a:lnTo>
                  <a:pt x="3146504" y="1982452"/>
                </a:lnTo>
                <a:close/>
                <a:moveTo>
                  <a:pt x="3146504" y="1649058"/>
                </a:moveTo>
                <a:lnTo>
                  <a:pt x="3420206" y="1491103"/>
                </a:lnTo>
                <a:lnTo>
                  <a:pt x="3420206" y="1185481"/>
                </a:lnTo>
                <a:cubicBezTo>
                  <a:pt x="3416778" y="1184623"/>
                  <a:pt x="3413692" y="1182875"/>
                  <a:pt x="3411189" y="1180372"/>
                </a:cubicBezTo>
                <a:lnTo>
                  <a:pt x="3146504" y="1333149"/>
                </a:lnTo>
                <a:lnTo>
                  <a:pt x="3146504" y="1649058"/>
                </a:lnTo>
                <a:close/>
                <a:moveTo>
                  <a:pt x="3136423" y="677915"/>
                </a:moveTo>
                <a:lnTo>
                  <a:pt x="2862721" y="519960"/>
                </a:lnTo>
                <a:lnTo>
                  <a:pt x="2862721" y="835903"/>
                </a:lnTo>
                <a:lnTo>
                  <a:pt x="3136423" y="993858"/>
                </a:lnTo>
                <a:lnTo>
                  <a:pt x="3136423" y="677915"/>
                </a:lnTo>
                <a:close/>
                <a:moveTo>
                  <a:pt x="2862721" y="2140406"/>
                </a:moveTo>
                <a:lnTo>
                  <a:pt x="3136423" y="1982452"/>
                </a:lnTo>
                <a:lnTo>
                  <a:pt x="3136423" y="1666543"/>
                </a:lnTo>
                <a:lnTo>
                  <a:pt x="2999555" y="1745503"/>
                </a:lnTo>
                <a:lnTo>
                  <a:pt x="2862721" y="1824498"/>
                </a:lnTo>
                <a:lnTo>
                  <a:pt x="2862721" y="2140406"/>
                </a:lnTo>
                <a:close/>
                <a:moveTo>
                  <a:pt x="2862721" y="1812840"/>
                </a:moveTo>
                <a:lnTo>
                  <a:pt x="2999555" y="1733846"/>
                </a:lnTo>
                <a:lnTo>
                  <a:pt x="3136423" y="1654886"/>
                </a:lnTo>
                <a:lnTo>
                  <a:pt x="3136423" y="1338943"/>
                </a:lnTo>
                <a:lnTo>
                  <a:pt x="2999555" y="1417937"/>
                </a:lnTo>
                <a:lnTo>
                  <a:pt x="2862721" y="1496932"/>
                </a:lnTo>
                <a:lnTo>
                  <a:pt x="2862721" y="1812840"/>
                </a:lnTo>
                <a:close/>
                <a:moveTo>
                  <a:pt x="2862721" y="1485275"/>
                </a:moveTo>
                <a:lnTo>
                  <a:pt x="2999555" y="1406281"/>
                </a:lnTo>
                <a:lnTo>
                  <a:pt x="3136423" y="1327321"/>
                </a:lnTo>
                <a:lnTo>
                  <a:pt x="3136423" y="1011378"/>
                </a:lnTo>
                <a:lnTo>
                  <a:pt x="2862721" y="1169332"/>
                </a:lnTo>
                <a:lnTo>
                  <a:pt x="2862721" y="1485275"/>
                </a:lnTo>
                <a:close/>
                <a:moveTo>
                  <a:pt x="2578938" y="1638738"/>
                </a:moveTo>
                <a:cubicBezTo>
                  <a:pt x="2589361" y="1641309"/>
                  <a:pt x="2595703" y="1651835"/>
                  <a:pt x="2593098" y="1662257"/>
                </a:cubicBezTo>
                <a:cubicBezTo>
                  <a:pt x="2593063" y="1662498"/>
                  <a:pt x="2592995" y="1662703"/>
                  <a:pt x="2592926" y="1662943"/>
                </a:cubicBezTo>
                <a:lnTo>
                  <a:pt x="2852640" y="1812840"/>
                </a:lnTo>
                <a:lnTo>
                  <a:pt x="2852640" y="1496932"/>
                </a:lnTo>
                <a:lnTo>
                  <a:pt x="2696229" y="1406658"/>
                </a:lnTo>
                <a:lnTo>
                  <a:pt x="2578938" y="1338943"/>
                </a:lnTo>
                <a:lnTo>
                  <a:pt x="2578938" y="1638738"/>
                </a:lnTo>
                <a:close/>
                <a:moveTo>
                  <a:pt x="2578938" y="1327321"/>
                </a:moveTo>
                <a:lnTo>
                  <a:pt x="2668458" y="1378989"/>
                </a:lnTo>
                <a:lnTo>
                  <a:pt x="2852640" y="1485275"/>
                </a:lnTo>
                <a:lnTo>
                  <a:pt x="2852640" y="1169332"/>
                </a:lnTo>
                <a:lnTo>
                  <a:pt x="2578938" y="1011378"/>
                </a:lnTo>
                <a:lnTo>
                  <a:pt x="2578938" y="1327321"/>
                </a:lnTo>
                <a:close/>
                <a:moveTo>
                  <a:pt x="2579383" y="3292715"/>
                </a:moveTo>
                <a:lnTo>
                  <a:pt x="2853086" y="3450669"/>
                </a:lnTo>
                <a:lnTo>
                  <a:pt x="2853086" y="3147240"/>
                </a:lnTo>
                <a:cubicBezTo>
                  <a:pt x="2844378" y="3144978"/>
                  <a:pt x="2838309" y="3137161"/>
                  <a:pt x="2838309" y="3128178"/>
                </a:cubicBezTo>
                <a:cubicBezTo>
                  <a:pt x="2838343" y="3127560"/>
                  <a:pt x="2838412" y="3126944"/>
                  <a:pt x="2838515" y="3126326"/>
                </a:cubicBezTo>
                <a:lnTo>
                  <a:pt x="2579383" y="2976772"/>
                </a:lnTo>
                <a:lnTo>
                  <a:pt x="2579383" y="3292715"/>
                </a:lnTo>
                <a:close/>
                <a:moveTo>
                  <a:pt x="2295600" y="3462326"/>
                </a:moveTo>
                <a:lnTo>
                  <a:pt x="2295600" y="3778269"/>
                </a:lnTo>
                <a:lnTo>
                  <a:pt x="2569304" y="3620315"/>
                </a:lnTo>
                <a:lnTo>
                  <a:pt x="2569304" y="3304372"/>
                </a:lnTo>
                <a:close/>
                <a:moveTo>
                  <a:pt x="2295155" y="3129001"/>
                </a:moveTo>
                <a:lnTo>
                  <a:pt x="2568857" y="3286955"/>
                </a:lnTo>
                <a:lnTo>
                  <a:pt x="2568857" y="2971012"/>
                </a:lnTo>
                <a:lnTo>
                  <a:pt x="2295155" y="2813058"/>
                </a:lnTo>
                <a:lnTo>
                  <a:pt x="2295155" y="3129001"/>
                </a:lnTo>
                <a:close/>
                <a:moveTo>
                  <a:pt x="2295155" y="2801400"/>
                </a:moveTo>
                <a:lnTo>
                  <a:pt x="2568857" y="2959389"/>
                </a:lnTo>
                <a:lnTo>
                  <a:pt x="2568857" y="2643446"/>
                </a:lnTo>
                <a:lnTo>
                  <a:pt x="2295155" y="2485492"/>
                </a:lnTo>
                <a:lnTo>
                  <a:pt x="2295155" y="2801400"/>
                </a:lnTo>
                <a:close/>
                <a:moveTo>
                  <a:pt x="2295155" y="2473835"/>
                </a:moveTo>
                <a:lnTo>
                  <a:pt x="2300195" y="2476749"/>
                </a:lnTo>
                <a:lnTo>
                  <a:pt x="2300161" y="2476749"/>
                </a:lnTo>
                <a:lnTo>
                  <a:pt x="2568857" y="2631823"/>
                </a:lnTo>
                <a:lnTo>
                  <a:pt x="2568857" y="2315880"/>
                </a:lnTo>
                <a:lnTo>
                  <a:pt x="2304172" y="2163104"/>
                </a:lnTo>
                <a:cubicBezTo>
                  <a:pt x="2301669" y="2165572"/>
                  <a:pt x="2298549" y="2167355"/>
                  <a:pt x="2295155" y="2168246"/>
                </a:cubicBezTo>
                <a:lnTo>
                  <a:pt x="2295155" y="2473835"/>
                </a:lnTo>
                <a:close/>
                <a:moveTo>
                  <a:pt x="2295155" y="2130121"/>
                </a:moveTo>
                <a:cubicBezTo>
                  <a:pt x="2298549" y="2131012"/>
                  <a:pt x="2301635" y="2132760"/>
                  <a:pt x="2304138" y="2135229"/>
                </a:cubicBezTo>
                <a:lnTo>
                  <a:pt x="2568857" y="1982452"/>
                </a:lnTo>
                <a:lnTo>
                  <a:pt x="2568857" y="1676863"/>
                </a:lnTo>
                <a:cubicBezTo>
                  <a:pt x="2565463" y="1675972"/>
                  <a:pt x="2562343" y="1674223"/>
                  <a:pt x="2559841" y="1671720"/>
                </a:cubicBezTo>
                <a:lnTo>
                  <a:pt x="2295155" y="1824498"/>
                </a:lnTo>
                <a:lnTo>
                  <a:pt x="2295155" y="2130121"/>
                </a:lnTo>
                <a:close/>
                <a:moveTo>
                  <a:pt x="1732629" y="1821583"/>
                </a:moveTo>
                <a:lnTo>
                  <a:pt x="2006298" y="1979538"/>
                </a:lnTo>
                <a:lnTo>
                  <a:pt x="2280000" y="1821583"/>
                </a:lnTo>
                <a:lnTo>
                  <a:pt x="2145772" y="1744097"/>
                </a:lnTo>
                <a:lnTo>
                  <a:pt x="2006298" y="1663595"/>
                </a:lnTo>
                <a:close/>
                <a:moveTo>
                  <a:pt x="2285075" y="1496898"/>
                </a:moveTo>
                <a:lnTo>
                  <a:pt x="2011338" y="1338909"/>
                </a:lnTo>
                <a:lnTo>
                  <a:pt x="2011338" y="1654852"/>
                </a:lnTo>
                <a:lnTo>
                  <a:pt x="2285075" y="1812840"/>
                </a:lnTo>
                <a:lnTo>
                  <a:pt x="2285075" y="1496898"/>
                </a:lnTo>
                <a:close/>
                <a:moveTo>
                  <a:pt x="2285075" y="1830326"/>
                </a:moveTo>
                <a:lnTo>
                  <a:pt x="2011338" y="1988281"/>
                </a:lnTo>
                <a:lnTo>
                  <a:pt x="2011338" y="2304223"/>
                </a:lnTo>
                <a:lnTo>
                  <a:pt x="2271052" y="2154326"/>
                </a:lnTo>
                <a:cubicBezTo>
                  <a:pt x="2268103" y="2144040"/>
                  <a:pt x="2274035" y="2133275"/>
                  <a:pt x="2284320" y="2130326"/>
                </a:cubicBezTo>
                <a:cubicBezTo>
                  <a:pt x="2284595" y="2130258"/>
                  <a:pt x="2284835" y="2130189"/>
                  <a:pt x="2285075" y="2130121"/>
                </a:cubicBezTo>
                <a:lnTo>
                  <a:pt x="2285075" y="1830326"/>
                </a:lnTo>
                <a:close/>
                <a:moveTo>
                  <a:pt x="2285075" y="2168246"/>
                </a:moveTo>
                <a:cubicBezTo>
                  <a:pt x="2281680" y="2167355"/>
                  <a:pt x="2278561" y="2165606"/>
                  <a:pt x="2276058" y="2163104"/>
                </a:cubicBezTo>
                <a:lnTo>
                  <a:pt x="2016412" y="2312966"/>
                </a:lnTo>
                <a:lnTo>
                  <a:pt x="2285075" y="2468006"/>
                </a:lnTo>
                <a:lnTo>
                  <a:pt x="2285075" y="2168246"/>
                </a:lnTo>
                <a:close/>
                <a:moveTo>
                  <a:pt x="2011338" y="3276635"/>
                </a:moveTo>
                <a:cubicBezTo>
                  <a:pt x="2014766" y="3277492"/>
                  <a:pt x="2017852" y="3279240"/>
                  <a:pt x="2020355" y="3281743"/>
                </a:cubicBezTo>
                <a:lnTo>
                  <a:pt x="2285075" y="3129001"/>
                </a:lnTo>
                <a:lnTo>
                  <a:pt x="2285075" y="2813092"/>
                </a:lnTo>
                <a:lnTo>
                  <a:pt x="2011338" y="2971046"/>
                </a:lnTo>
                <a:lnTo>
                  <a:pt x="2011338" y="3276635"/>
                </a:lnTo>
                <a:close/>
                <a:moveTo>
                  <a:pt x="2011338" y="2959389"/>
                </a:moveTo>
                <a:lnTo>
                  <a:pt x="2285075" y="2801400"/>
                </a:lnTo>
                <a:lnTo>
                  <a:pt x="2285075" y="2485457"/>
                </a:lnTo>
                <a:lnTo>
                  <a:pt x="2011338" y="2643446"/>
                </a:lnTo>
                <a:lnTo>
                  <a:pt x="2011338" y="2959389"/>
                </a:lnTo>
                <a:close/>
                <a:moveTo>
                  <a:pt x="2006298" y="2634738"/>
                </a:moveTo>
                <a:lnTo>
                  <a:pt x="2280035" y="2476749"/>
                </a:lnTo>
                <a:lnTo>
                  <a:pt x="2006332" y="2318760"/>
                </a:lnTo>
                <a:lnTo>
                  <a:pt x="2001258" y="2321709"/>
                </a:lnTo>
                <a:lnTo>
                  <a:pt x="2001258" y="2321675"/>
                </a:lnTo>
                <a:lnTo>
                  <a:pt x="1732629" y="2476749"/>
                </a:lnTo>
                <a:close/>
                <a:moveTo>
                  <a:pt x="1727555" y="3784201"/>
                </a:moveTo>
                <a:lnTo>
                  <a:pt x="2001258" y="3942155"/>
                </a:lnTo>
                <a:lnTo>
                  <a:pt x="2001258" y="3626212"/>
                </a:lnTo>
                <a:lnTo>
                  <a:pt x="1727555" y="3468258"/>
                </a:lnTo>
                <a:lnTo>
                  <a:pt x="1727555" y="3784201"/>
                </a:lnTo>
                <a:close/>
                <a:moveTo>
                  <a:pt x="1712435" y="2476749"/>
                </a:moveTo>
                <a:lnTo>
                  <a:pt x="1438732" y="2318760"/>
                </a:lnTo>
                <a:lnTo>
                  <a:pt x="1165029" y="2476749"/>
                </a:lnTo>
                <a:lnTo>
                  <a:pt x="1433692" y="2631823"/>
                </a:lnTo>
                <a:lnTo>
                  <a:pt x="1433692" y="2631823"/>
                </a:lnTo>
                <a:lnTo>
                  <a:pt x="1438732" y="2634703"/>
                </a:lnTo>
                <a:lnTo>
                  <a:pt x="1443772" y="2631823"/>
                </a:lnTo>
                <a:lnTo>
                  <a:pt x="1443772" y="2631823"/>
                </a:lnTo>
                <a:close/>
                <a:moveTo>
                  <a:pt x="1717475" y="2807264"/>
                </a:moveTo>
                <a:lnTo>
                  <a:pt x="1443772" y="2649275"/>
                </a:lnTo>
                <a:lnTo>
                  <a:pt x="1443772" y="2965218"/>
                </a:lnTo>
                <a:lnTo>
                  <a:pt x="1717475" y="3123206"/>
                </a:lnTo>
                <a:lnTo>
                  <a:pt x="1717475" y="2807264"/>
                </a:lnTo>
                <a:close/>
                <a:moveTo>
                  <a:pt x="1443772" y="3614589"/>
                </a:moveTo>
                <a:lnTo>
                  <a:pt x="1717475" y="3456600"/>
                </a:lnTo>
                <a:lnTo>
                  <a:pt x="1717475" y="3140658"/>
                </a:lnTo>
                <a:lnTo>
                  <a:pt x="1443772" y="3298646"/>
                </a:lnTo>
                <a:lnTo>
                  <a:pt x="1443772" y="3614589"/>
                </a:lnTo>
                <a:close/>
                <a:moveTo>
                  <a:pt x="1712435" y="3131915"/>
                </a:moveTo>
                <a:lnTo>
                  <a:pt x="1588115" y="3060155"/>
                </a:lnTo>
                <a:lnTo>
                  <a:pt x="1438732" y="2973961"/>
                </a:lnTo>
                <a:lnTo>
                  <a:pt x="1165063" y="3131915"/>
                </a:lnTo>
                <a:lnTo>
                  <a:pt x="1289383" y="3203709"/>
                </a:lnTo>
                <a:lnTo>
                  <a:pt x="1438732" y="3289903"/>
                </a:lnTo>
                <a:close/>
                <a:moveTo>
                  <a:pt x="1433692" y="3304440"/>
                </a:moveTo>
                <a:lnTo>
                  <a:pt x="1173978" y="3454372"/>
                </a:lnTo>
                <a:cubicBezTo>
                  <a:pt x="1174458" y="3456052"/>
                  <a:pt x="1174732" y="3457766"/>
                  <a:pt x="1174766" y="3459515"/>
                </a:cubicBezTo>
                <a:cubicBezTo>
                  <a:pt x="1174732" y="3461264"/>
                  <a:pt x="1174458" y="3463012"/>
                  <a:pt x="1173978" y="3464692"/>
                </a:cubicBezTo>
                <a:lnTo>
                  <a:pt x="1433692" y="3614589"/>
                </a:lnTo>
                <a:lnTo>
                  <a:pt x="1433692" y="3304440"/>
                </a:lnTo>
                <a:close/>
                <a:moveTo>
                  <a:pt x="1159989" y="3778372"/>
                </a:moveTo>
                <a:lnTo>
                  <a:pt x="1428652" y="3623332"/>
                </a:lnTo>
                <a:lnTo>
                  <a:pt x="1169007" y="3473469"/>
                </a:lnTo>
                <a:cubicBezTo>
                  <a:pt x="1166504" y="3475938"/>
                  <a:pt x="1163383" y="3477720"/>
                  <a:pt x="1159989" y="3478578"/>
                </a:cubicBezTo>
                <a:lnTo>
                  <a:pt x="1159989" y="3778372"/>
                </a:lnTo>
                <a:close/>
                <a:moveTo>
                  <a:pt x="1159989" y="3440452"/>
                </a:moveTo>
                <a:cubicBezTo>
                  <a:pt x="1163383" y="3441343"/>
                  <a:pt x="1166504" y="3443092"/>
                  <a:pt x="1169007" y="3445595"/>
                </a:cubicBezTo>
                <a:lnTo>
                  <a:pt x="1428652" y="3295732"/>
                </a:lnTo>
                <a:lnTo>
                  <a:pt x="1159989" y="3140658"/>
                </a:lnTo>
                <a:lnTo>
                  <a:pt x="1159989" y="3440452"/>
                </a:lnTo>
                <a:close/>
                <a:moveTo>
                  <a:pt x="1159989" y="3123206"/>
                </a:moveTo>
                <a:lnTo>
                  <a:pt x="1433692" y="2965218"/>
                </a:lnTo>
                <a:lnTo>
                  <a:pt x="1433692" y="2649275"/>
                </a:lnTo>
                <a:lnTo>
                  <a:pt x="1173978" y="2799172"/>
                </a:lnTo>
                <a:cubicBezTo>
                  <a:pt x="1176995" y="2809389"/>
                  <a:pt x="1171166" y="2820086"/>
                  <a:pt x="1160949" y="2823104"/>
                </a:cubicBezTo>
                <a:cubicBezTo>
                  <a:pt x="1160640" y="2823206"/>
                  <a:pt x="1160332" y="2823309"/>
                  <a:pt x="1159989" y="2823378"/>
                </a:cubicBezTo>
                <a:lnTo>
                  <a:pt x="1159989" y="3123206"/>
                </a:lnTo>
                <a:close/>
                <a:moveTo>
                  <a:pt x="1159989" y="2785252"/>
                </a:moveTo>
                <a:cubicBezTo>
                  <a:pt x="1163383" y="2786143"/>
                  <a:pt x="1166504" y="2787892"/>
                  <a:pt x="1169007" y="2790395"/>
                </a:cubicBezTo>
                <a:lnTo>
                  <a:pt x="1428652" y="2640532"/>
                </a:lnTo>
                <a:lnTo>
                  <a:pt x="1159989" y="2485457"/>
                </a:lnTo>
                <a:lnTo>
                  <a:pt x="1159989" y="2785252"/>
                </a:lnTo>
                <a:close/>
                <a:moveTo>
                  <a:pt x="876206" y="3614555"/>
                </a:moveTo>
                <a:lnTo>
                  <a:pt x="1135920" y="3464658"/>
                </a:lnTo>
                <a:cubicBezTo>
                  <a:pt x="1132972" y="3454338"/>
                  <a:pt x="1138904" y="3443606"/>
                  <a:pt x="1149224" y="3440624"/>
                </a:cubicBezTo>
                <a:cubicBezTo>
                  <a:pt x="1149429" y="3440555"/>
                  <a:pt x="1149669" y="3440521"/>
                  <a:pt x="1149909" y="3440452"/>
                </a:cubicBezTo>
                <a:lnTo>
                  <a:pt x="1149909" y="3140658"/>
                </a:lnTo>
                <a:lnTo>
                  <a:pt x="876206" y="3298612"/>
                </a:lnTo>
                <a:lnTo>
                  <a:pt x="876206" y="3614555"/>
                </a:lnTo>
                <a:close/>
                <a:moveTo>
                  <a:pt x="592423" y="3784098"/>
                </a:moveTo>
                <a:lnTo>
                  <a:pt x="866126" y="3942052"/>
                </a:lnTo>
                <a:lnTo>
                  <a:pt x="866126" y="3626212"/>
                </a:lnTo>
                <a:lnTo>
                  <a:pt x="592423" y="3468223"/>
                </a:lnTo>
                <a:lnTo>
                  <a:pt x="592423" y="3784098"/>
                </a:lnTo>
                <a:close/>
                <a:moveTo>
                  <a:pt x="592423" y="3456532"/>
                </a:moveTo>
                <a:lnTo>
                  <a:pt x="866126" y="3614486"/>
                </a:lnTo>
                <a:lnTo>
                  <a:pt x="866126" y="3298612"/>
                </a:lnTo>
                <a:lnTo>
                  <a:pt x="592423" y="3140658"/>
                </a:lnTo>
                <a:lnTo>
                  <a:pt x="592423" y="3456532"/>
                </a:lnTo>
                <a:close/>
                <a:moveTo>
                  <a:pt x="308640" y="3620383"/>
                </a:moveTo>
                <a:lnTo>
                  <a:pt x="582343" y="3778338"/>
                </a:lnTo>
                <a:lnTo>
                  <a:pt x="582343" y="3462429"/>
                </a:lnTo>
                <a:lnTo>
                  <a:pt x="308640" y="3304440"/>
                </a:lnTo>
                <a:lnTo>
                  <a:pt x="308640" y="3620383"/>
                </a:lnTo>
                <a:close/>
                <a:moveTo>
                  <a:pt x="24857" y="3440452"/>
                </a:moveTo>
                <a:cubicBezTo>
                  <a:pt x="28252" y="3441343"/>
                  <a:pt x="31338" y="3443126"/>
                  <a:pt x="33841" y="3445595"/>
                </a:cubicBezTo>
                <a:lnTo>
                  <a:pt x="298560" y="3292784"/>
                </a:lnTo>
                <a:lnTo>
                  <a:pt x="298560" y="2976875"/>
                </a:lnTo>
                <a:lnTo>
                  <a:pt x="24857" y="3134829"/>
                </a:lnTo>
                <a:lnTo>
                  <a:pt x="24857" y="3440452"/>
                </a:lnTo>
                <a:close/>
              </a:path>
            </a:pathLst>
          </a:custGeom>
          <a:solidFill>
            <a:schemeClr val="accent2">
              <a:alpha val="38000"/>
              <a:lumMod val="75000"/>
            </a:schemeClr>
          </a:solidFill>
          <a:ln w="9525" cap="flat">
            <a:solidFill>
              <a:schemeClr val="accent1">
                <a:alpha val="16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" name="标题 1"/>
          <p:cNvSpPr txBox="1"/>
          <p:nvPr>
            <p:custDataLst>
              <p:tags r:id="rId9"/>
            </p:custDataLst>
          </p:nvPr>
        </p:nvSpPr>
        <p:spPr>
          <a:xfrm>
            <a:off x="6622292" y="1689624"/>
            <a:ext cx="4639266" cy="4768920"/>
          </a:xfrm>
          <a:prstGeom prst="rect">
            <a:avLst/>
          </a:prstGeom>
          <a:noFill/>
          <a:ln w="333375" cap="sq">
            <a:gradFill>
              <a:gsLst>
                <a:gs pos="0">
                  <a:srgbClr val="298085"/>
                </a:gs>
                <a:gs pos="26600">
                  <a:srgbClr val="407EB1"/>
                </a:gs>
                <a:gs pos="100000">
                  <a:srgbClr val="D7E5F1">
                    <a:lumMod val="20000"/>
                    <a:lumOff val="80000"/>
                    <a:alpha val="0"/>
                  </a:srgbClr>
                </a:gs>
              </a:gsLst>
              <a:lin ang="81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6747072" y="1507072"/>
            <a:ext cx="508505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000000"/>
                </a:solidFill>
                <a:latin typeface="微软雅黑" charset="0"/>
                <a:ea typeface="微软雅黑" charset="0"/>
                <a:cs typeface="OPPOSans R" panose="00020600040101010101" charset="-122"/>
              </a:rPr>
              <a:t>POWERPOINT DESIGN</a:t>
            </a:r>
            <a:endParaRPr kumimoji="1" lang="en-US" altLang="zh-CN" sz="1800">
              <a:ln w="12700">
                <a:noFill/>
              </a:ln>
              <a:solidFill>
                <a:srgbClr val="000000"/>
              </a:solidFill>
              <a:latin typeface="微软雅黑" charset="0"/>
              <a:ea typeface="微软雅黑" charset="0"/>
              <a:cs typeface="OPPOSans R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alphaModFix amt="100000"/>
          </a:blip>
          <a:srcRect/>
          <a:stretch>
            <a:fillRect/>
          </a:stretch>
        </p:blipFill>
        <p:spPr>
          <a:xfrm flipH="1">
            <a:off x="7375407" y="916999"/>
            <a:ext cx="3523802" cy="54088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 rot="5400000">
            <a:off x="4341546" y="4057566"/>
            <a:ext cx="458037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000000"/>
                </a:solidFill>
                <a:latin typeface="微软雅黑" charset="0"/>
                <a:ea typeface="微软雅黑" charset="0"/>
                <a:cs typeface="OPPOSans R" panose="00020600040101010101" charset="-122"/>
              </a:rPr>
              <a:t>POWERPOINT DESIGN</a:t>
            </a:r>
            <a:endParaRPr kumimoji="1" lang="en-US" altLang="zh-CN" sz="1800">
              <a:ln w="12700">
                <a:noFill/>
              </a:ln>
              <a:solidFill>
                <a:srgbClr val="000000"/>
              </a:solidFill>
              <a:latin typeface="微软雅黑" charset="0"/>
              <a:ea typeface="微软雅黑" charset="0"/>
              <a:cs typeface="OPPOSans R" panose="00020600040101010101" charset="-122"/>
            </a:endParaRPr>
          </a:p>
        </p:txBody>
      </p:sp>
      <p:sp>
        <p:nvSpPr>
          <p:cNvPr id="52" name="标题 1"/>
          <p:cNvSpPr txBox="1"/>
          <p:nvPr>
            <p:custDataLst>
              <p:tags r:id="rId11"/>
            </p:custDataLst>
          </p:nvPr>
        </p:nvSpPr>
        <p:spPr>
          <a:xfrm rot="5400000">
            <a:off x="5282924" y="2396497"/>
            <a:ext cx="934030" cy="1619890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3" name="标题 1"/>
          <p:cNvSpPr txBox="1"/>
          <p:nvPr/>
        </p:nvSpPr>
        <p:spPr>
          <a:xfrm rot="5400000">
            <a:off x="8968967" y="5297819"/>
            <a:ext cx="458037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/>
                </a:solidFill>
                <a:latin typeface="微软雅黑" charset="0"/>
                <a:ea typeface="微软雅黑" charset="0"/>
                <a:cs typeface="OPPOSans R" panose="00020600040101010101" charset="-122"/>
              </a:rPr>
              <a:t>POWERPOINT DESIGN</a:t>
            </a:r>
            <a:endParaRPr kumimoji="1" lang="en-US" altLang="zh-CN" sz="1800">
              <a:ln w="12700">
                <a:noFill/>
              </a:ln>
              <a:solidFill>
                <a:srgbClr val="FFFFFF"/>
              </a:solidFill>
              <a:latin typeface="微软雅黑" charset="0"/>
              <a:ea typeface="微软雅黑" charset="0"/>
              <a:cs typeface="OPPOSans R" panose="00020600040101010101" charset="-122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578902" y="2953178"/>
            <a:ext cx="5819919" cy="20502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zh-CN" altLang="en-US" sz="44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智能体基本操作</a:t>
            </a:r>
            <a:endParaRPr kumimoji="1" lang="zh-CN" altLang="en-US" sz="4400">
              <a:ln w="12700">
                <a:noFill/>
              </a:ln>
              <a:solidFill>
                <a:schemeClr val="tx1"/>
              </a:solidFill>
              <a:latin typeface="微软雅黑" charset="0"/>
              <a:ea typeface="微软雅黑" charset="0"/>
              <a:cs typeface="OPPOSans H" panose="00020600040101010101" charset="-122"/>
            </a:endParaRPr>
          </a:p>
        </p:txBody>
      </p:sp>
      <p:sp>
        <p:nvSpPr>
          <p:cNvPr id="56" name="标题 1"/>
          <p:cNvSpPr txBox="1"/>
          <p:nvPr/>
        </p:nvSpPr>
        <p:spPr>
          <a:xfrm>
            <a:off x="551180" y="1772920"/>
            <a:ext cx="4530725" cy="12484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PART</a:t>
            </a:r>
            <a:endParaRPr kumimoji="1" lang="en-US" altLang="zh-CN" sz="6600">
              <a:ln w="12700">
                <a:noFill/>
              </a:ln>
              <a:solidFill>
                <a:schemeClr val="tx1"/>
              </a:solidFill>
              <a:latin typeface="微软雅黑" charset="0"/>
              <a:ea typeface="微软雅黑" charset="0"/>
              <a:cs typeface="OPPOSans H" panose="00020600040101010101" charset="-122"/>
            </a:endParaRPr>
          </a:p>
        </p:txBody>
      </p:sp>
      <p:sp>
        <p:nvSpPr>
          <p:cNvPr id="57" name="标题 1"/>
          <p:cNvSpPr txBox="1"/>
          <p:nvPr/>
        </p:nvSpPr>
        <p:spPr>
          <a:xfrm>
            <a:off x="3058894" y="839771"/>
            <a:ext cx="2068353" cy="2133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01</a:t>
            </a:r>
            <a:endParaRPr kumimoji="1" lang="en-US" altLang="zh-CN" sz="6600">
              <a:ln w="12700">
                <a:noFill/>
              </a:ln>
              <a:solidFill>
                <a:schemeClr val="tx1"/>
              </a:solidFill>
              <a:latin typeface="微软雅黑" charset="0"/>
              <a:ea typeface="微软雅黑" charset="0"/>
              <a:cs typeface="OPPOSans H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4185" y="4941570"/>
            <a:ext cx="5652770" cy="889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https://ucn91aqgbn7b.feishu.cn/wiki/Rjp3w0PDSiV806kuo0Dc58U9nZb?from=from_copylink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611505"/>
          </a:xfrm>
          <a:prstGeom prst="rect">
            <a:avLst/>
          </a:prstGeom>
        </p:spPr>
      </p:pic>
      <p:pic>
        <p:nvPicPr>
          <p:cNvPr id="60" name="图片 59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682625"/>
          </a:xfrm>
          <a:prstGeom prst="rect">
            <a:avLst/>
          </a:prstGeom>
        </p:spPr>
      </p:pic>
      <p:sp>
        <p:nvSpPr>
          <p:cNvPr id="3" name="标题 1"/>
          <p:cNvSpPr txBox="1"/>
          <p:nvPr>
            <p:custDataLst>
              <p:tags r:id="rId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" name="标题 1"/>
          <p:cNvSpPr txBox="1"/>
          <p:nvPr>
            <p:custDataLst>
              <p:tags r:id="rId8"/>
            </p:custDataLst>
          </p:nvPr>
        </p:nvSpPr>
        <p:spPr>
          <a:xfrm>
            <a:off x="6828169" y="1892779"/>
            <a:ext cx="4229911" cy="4184171"/>
          </a:xfrm>
          <a:custGeom>
            <a:avLst/>
            <a:gdLst>
              <a:gd name="connsiteX0" fmla="*/ 14777 w 4002891"/>
              <a:gd name="connsiteY0" fmla="*/ 3440452 h 3959606"/>
              <a:gd name="connsiteX1" fmla="*/ 14777 w 4002891"/>
              <a:gd name="connsiteY1" fmla="*/ 3129001 h 3959606"/>
              <a:gd name="connsiteX2" fmla="*/ 308640 w 4002891"/>
              <a:gd name="connsiteY2" fmla="*/ 2959389 h 3959606"/>
              <a:gd name="connsiteX3" fmla="*/ 308640 w 4002891"/>
              <a:gd name="connsiteY3" fmla="*/ 3292818 h 3959606"/>
              <a:gd name="connsiteX4" fmla="*/ 582343 w 4002891"/>
              <a:gd name="connsiteY4" fmla="*/ 3450772 h 3959606"/>
              <a:gd name="connsiteX5" fmla="*/ 582343 w 4002891"/>
              <a:gd name="connsiteY5" fmla="*/ 3123206 h 3959606"/>
              <a:gd name="connsiteX6" fmla="*/ 871166 w 4002891"/>
              <a:gd name="connsiteY6" fmla="*/ 3289903 h 3959606"/>
              <a:gd name="connsiteX7" fmla="*/ 1149909 w 4002891"/>
              <a:gd name="connsiteY7" fmla="*/ 3129001 h 3959606"/>
              <a:gd name="connsiteX8" fmla="*/ 1149909 w 4002891"/>
              <a:gd name="connsiteY8" fmla="*/ 2823378 h 3959606"/>
              <a:gd name="connsiteX9" fmla="*/ 1135749 w 4002891"/>
              <a:gd name="connsiteY9" fmla="*/ 2799858 h 3959606"/>
              <a:gd name="connsiteX10" fmla="*/ 1135920 w 4002891"/>
              <a:gd name="connsiteY10" fmla="*/ 2799172 h 3959606"/>
              <a:gd name="connsiteX11" fmla="*/ 868629 w 4002891"/>
              <a:gd name="connsiteY11" fmla="*/ 2644920 h 3959606"/>
              <a:gd name="connsiteX12" fmla="*/ 866126 w 4002891"/>
              <a:gd name="connsiteY12" fmla="*/ 2643446 h 3959606"/>
              <a:gd name="connsiteX13" fmla="*/ 866126 w 4002891"/>
              <a:gd name="connsiteY13" fmla="*/ 2304223 h 3959606"/>
              <a:gd name="connsiteX14" fmla="*/ 1154949 w 4002891"/>
              <a:gd name="connsiteY14" fmla="*/ 2470920 h 3959606"/>
              <a:gd name="connsiteX15" fmla="*/ 1438732 w 4002891"/>
              <a:gd name="connsiteY15" fmla="*/ 2307138 h 3959606"/>
              <a:gd name="connsiteX16" fmla="*/ 1722515 w 4002891"/>
              <a:gd name="connsiteY16" fmla="*/ 2470920 h 3959606"/>
              <a:gd name="connsiteX17" fmla="*/ 2001258 w 4002891"/>
              <a:gd name="connsiteY17" fmla="*/ 2310018 h 3959606"/>
              <a:gd name="connsiteX18" fmla="*/ 2001258 w 4002891"/>
              <a:gd name="connsiteY18" fmla="*/ 1988281 h 3959606"/>
              <a:gd name="connsiteX19" fmla="*/ 1712435 w 4002891"/>
              <a:gd name="connsiteY19" fmla="*/ 1821583 h 3959606"/>
              <a:gd name="connsiteX20" fmla="*/ 2001258 w 4002891"/>
              <a:gd name="connsiteY20" fmla="*/ 1654886 h 3959606"/>
              <a:gd name="connsiteX21" fmla="*/ 2001258 w 4002891"/>
              <a:gd name="connsiteY21" fmla="*/ 1321457 h 3959606"/>
              <a:gd name="connsiteX22" fmla="*/ 2292618 w 4002891"/>
              <a:gd name="connsiteY22" fmla="*/ 1489629 h 3959606"/>
              <a:gd name="connsiteX23" fmla="*/ 2295155 w 4002891"/>
              <a:gd name="connsiteY23" fmla="*/ 1491069 h 3959606"/>
              <a:gd name="connsiteX24" fmla="*/ 2295155 w 4002891"/>
              <a:gd name="connsiteY24" fmla="*/ 1812840 h 3959606"/>
              <a:gd name="connsiteX25" fmla="*/ 2554869 w 4002891"/>
              <a:gd name="connsiteY25" fmla="*/ 1662943 h 3959606"/>
              <a:gd name="connsiteX26" fmla="*/ 2567898 w 4002891"/>
              <a:gd name="connsiteY26" fmla="*/ 1639012 h 3959606"/>
              <a:gd name="connsiteX27" fmla="*/ 2568857 w 4002891"/>
              <a:gd name="connsiteY27" fmla="*/ 1638738 h 3959606"/>
              <a:gd name="connsiteX28" fmla="*/ 2568857 w 4002891"/>
              <a:gd name="connsiteY28" fmla="*/ 1005515 h 3959606"/>
              <a:gd name="connsiteX29" fmla="*/ 2287578 w 4002891"/>
              <a:gd name="connsiteY29" fmla="*/ 843172 h 3959606"/>
              <a:gd name="connsiteX30" fmla="*/ 2285075 w 4002891"/>
              <a:gd name="connsiteY30" fmla="*/ 841732 h 3959606"/>
              <a:gd name="connsiteX31" fmla="*/ 2285075 w 4002891"/>
              <a:gd name="connsiteY31" fmla="*/ 502475 h 3959606"/>
              <a:gd name="connsiteX32" fmla="*/ 2576401 w 4002891"/>
              <a:gd name="connsiteY32" fmla="*/ 670646 h 3959606"/>
              <a:gd name="connsiteX33" fmla="*/ 2578938 w 4002891"/>
              <a:gd name="connsiteY33" fmla="*/ 672086 h 3959606"/>
              <a:gd name="connsiteX34" fmla="*/ 2578938 w 4002891"/>
              <a:gd name="connsiteY34" fmla="*/ 999720 h 3959606"/>
              <a:gd name="connsiteX35" fmla="*/ 2857680 w 4002891"/>
              <a:gd name="connsiteY35" fmla="*/ 1160589 h 3959606"/>
              <a:gd name="connsiteX36" fmla="*/ 3131418 w 4002891"/>
              <a:gd name="connsiteY36" fmla="*/ 1002635 h 3959606"/>
              <a:gd name="connsiteX37" fmla="*/ 2855143 w 4002891"/>
              <a:gd name="connsiteY37" fmla="*/ 843172 h 3959606"/>
              <a:gd name="connsiteX38" fmla="*/ 2852640 w 4002891"/>
              <a:gd name="connsiteY38" fmla="*/ 841732 h 3959606"/>
              <a:gd name="connsiteX39" fmla="*/ 2852640 w 4002891"/>
              <a:gd name="connsiteY39" fmla="*/ 502475 h 3959606"/>
              <a:gd name="connsiteX40" fmla="*/ 3143966 w 4002891"/>
              <a:gd name="connsiteY40" fmla="*/ 670646 h 3959606"/>
              <a:gd name="connsiteX41" fmla="*/ 3146504 w 4002891"/>
              <a:gd name="connsiteY41" fmla="*/ 672086 h 3959606"/>
              <a:gd name="connsiteX42" fmla="*/ 3146504 w 4002891"/>
              <a:gd name="connsiteY42" fmla="*/ 1321492 h 3959606"/>
              <a:gd name="connsiteX43" fmla="*/ 3406218 w 4002891"/>
              <a:gd name="connsiteY43" fmla="*/ 1171595 h 3959606"/>
              <a:gd name="connsiteX44" fmla="*/ 3419555 w 4002891"/>
              <a:gd name="connsiteY44" fmla="*/ 1147526 h 3959606"/>
              <a:gd name="connsiteX45" fmla="*/ 3420206 w 4002891"/>
              <a:gd name="connsiteY45" fmla="*/ 1147355 h 3959606"/>
              <a:gd name="connsiteX46" fmla="*/ 3420206 w 4002891"/>
              <a:gd name="connsiteY46" fmla="*/ 835937 h 3959606"/>
              <a:gd name="connsiteX47" fmla="*/ 3698949 w 4002891"/>
              <a:gd name="connsiteY47" fmla="*/ 675035 h 3959606"/>
              <a:gd name="connsiteX48" fmla="*/ 3425246 w 4002891"/>
              <a:gd name="connsiteY48" fmla="*/ 517080 h 3959606"/>
              <a:gd name="connsiteX49" fmla="*/ 3420206 w 4002891"/>
              <a:gd name="connsiteY49" fmla="*/ 519995 h 3959606"/>
              <a:gd name="connsiteX50" fmla="*/ 3420206 w 4002891"/>
              <a:gd name="connsiteY50" fmla="*/ 514166 h 3959606"/>
              <a:gd name="connsiteX51" fmla="*/ 3415166 w 4002891"/>
              <a:gd name="connsiteY51" fmla="*/ 511252 h 3959606"/>
              <a:gd name="connsiteX52" fmla="*/ 3420206 w 4002891"/>
              <a:gd name="connsiteY52" fmla="*/ 508337 h 3959606"/>
              <a:gd name="connsiteX53" fmla="*/ 3420206 w 4002891"/>
              <a:gd name="connsiteY53" fmla="*/ 180731 h 3959606"/>
              <a:gd name="connsiteX54" fmla="*/ 3690000 w 4002891"/>
              <a:gd name="connsiteY54" fmla="*/ 25012 h 3959606"/>
              <a:gd name="connsiteX55" fmla="*/ 3703852 w 4002891"/>
              <a:gd name="connsiteY55" fmla="*/ 710 h 3959606"/>
              <a:gd name="connsiteX56" fmla="*/ 3728126 w 4002891"/>
              <a:gd name="connsiteY56" fmla="*/ 14548 h 3959606"/>
              <a:gd name="connsiteX57" fmla="*/ 3714309 w 4002891"/>
              <a:gd name="connsiteY57" fmla="*/ 38853 h 3959606"/>
              <a:gd name="connsiteX58" fmla="*/ 3714069 w 4002891"/>
              <a:gd name="connsiteY58" fmla="*/ 38915 h 3959606"/>
              <a:gd name="connsiteX59" fmla="*/ 3714069 w 4002891"/>
              <a:gd name="connsiteY59" fmla="*/ 344531 h 3959606"/>
              <a:gd name="connsiteX60" fmla="*/ 4002892 w 4002891"/>
              <a:gd name="connsiteY60" fmla="*/ 511252 h 3959606"/>
              <a:gd name="connsiteX61" fmla="*/ 3719109 w 4002891"/>
              <a:gd name="connsiteY61" fmla="*/ 675035 h 3959606"/>
              <a:gd name="connsiteX62" fmla="*/ 3995349 w 4002891"/>
              <a:gd name="connsiteY62" fmla="*/ 834463 h 3959606"/>
              <a:gd name="connsiteX63" fmla="*/ 3997852 w 4002891"/>
              <a:gd name="connsiteY63" fmla="*/ 835937 h 3959606"/>
              <a:gd name="connsiteX64" fmla="*/ 3997852 w 4002891"/>
              <a:gd name="connsiteY64" fmla="*/ 1163503 h 3959606"/>
              <a:gd name="connsiteX65" fmla="*/ 4002892 w 4002891"/>
              <a:gd name="connsiteY65" fmla="*/ 1166417 h 3959606"/>
              <a:gd name="connsiteX66" fmla="*/ 3997852 w 4002891"/>
              <a:gd name="connsiteY66" fmla="*/ 1169332 h 3959606"/>
              <a:gd name="connsiteX67" fmla="*/ 3997852 w 4002891"/>
              <a:gd name="connsiteY67" fmla="*/ 1496932 h 3959606"/>
              <a:gd name="connsiteX68" fmla="*/ 3719246 w 4002891"/>
              <a:gd name="connsiteY68" fmla="*/ 1657766 h 3959606"/>
              <a:gd name="connsiteX69" fmla="*/ 3995555 w 4002891"/>
              <a:gd name="connsiteY69" fmla="*/ 1817229 h 3959606"/>
              <a:gd name="connsiteX70" fmla="*/ 3998092 w 4002891"/>
              <a:gd name="connsiteY70" fmla="*/ 1818703 h 3959606"/>
              <a:gd name="connsiteX71" fmla="*/ 3998092 w 4002891"/>
              <a:gd name="connsiteY71" fmla="*/ 2157926 h 3959606"/>
              <a:gd name="connsiteX72" fmla="*/ 3706732 w 4002891"/>
              <a:gd name="connsiteY72" fmla="*/ 1989755 h 3959606"/>
              <a:gd name="connsiteX73" fmla="*/ 3704195 w 4002891"/>
              <a:gd name="connsiteY73" fmla="*/ 1988315 h 3959606"/>
              <a:gd name="connsiteX74" fmla="*/ 3704195 w 4002891"/>
              <a:gd name="connsiteY74" fmla="*/ 1666440 h 3959606"/>
              <a:gd name="connsiteX75" fmla="*/ 3703989 w 4002891"/>
              <a:gd name="connsiteY75" fmla="*/ 1666543 h 3959606"/>
              <a:gd name="connsiteX76" fmla="*/ 3703989 w 4002891"/>
              <a:gd name="connsiteY76" fmla="*/ 1333149 h 3959606"/>
              <a:gd name="connsiteX77" fmla="*/ 3439304 w 4002891"/>
              <a:gd name="connsiteY77" fmla="*/ 1180372 h 3959606"/>
              <a:gd name="connsiteX78" fmla="*/ 3430286 w 4002891"/>
              <a:gd name="connsiteY78" fmla="*/ 1185481 h 3959606"/>
              <a:gd name="connsiteX79" fmla="*/ 3430286 w 4002891"/>
              <a:gd name="connsiteY79" fmla="*/ 1496932 h 3959606"/>
              <a:gd name="connsiteX80" fmla="*/ 3151544 w 4002891"/>
              <a:gd name="connsiteY80" fmla="*/ 1657801 h 3959606"/>
              <a:gd name="connsiteX81" fmla="*/ 3427783 w 4002891"/>
              <a:gd name="connsiteY81" fmla="*/ 1817229 h 3959606"/>
              <a:gd name="connsiteX82" fmla="*/ 3430286 w 4002891"/>
              <a:gd name="connsiteY82" fmla="*/ 1818669 h 3959606"/>
              <a:gd name="connsiteX83" fmla="*/ 3430286 w 4002891"/>
              <a:gd name="connsiteY83" fmla="*/ 2146406 h 3959606"/>
              <a:gd name="connsiteX84" fmla="*/ 3694766 w 4002891"/>
              <a:gd name="connsiteY84" fmla="*/ 2299046 h 3959606"/>
              <a:gd name="connsiteX85" fmla="*/ 3722709 w 4002891"/>
              <a:gd name="connsiteY85" fmla="*/ 2298841 h 3959606"/>
              <a:gd name="connsiteX86" fmla="*/ 3722915 w 4002891"/>
              <a:gd name="connsiteY86" fmla="*/ 2326783 h 3959606"/>
              <a:gd name="connsiteX87" fmla="*/ 3713864 w 4002891"/>
              <a:gd name="connsiteY87" fmla="*/ 2332029 h 3959606"/>
              <a:gd name="connsiteX88" fmla="*/ 3713864 w 4002891"/>
              <a:gd name="connsiteY88" fmla="*/ 2964841 h 3959606"/>
              <a:gd name="connsiteX89" fmla="*/ 3995555 w 4002891"/>
              <a:gd name="connsiteY89" fmla="*/ 3127457 h 3959606"/>
              <a:gd name="connsiteX90" fmla="*/ 3998092 w 4002891"/>
              <a:gd name="connsiteY90" fmla="*/ 3128932 h 3959606"/>
              <a:gd name="connsiteX91" fmla="*/ 3998092 w 4002891"/>
              <a:gd name="connsiteY91" fmla="*/ 3468155 h 3959606"/>
              <a:gd name="connsiteX92" fmla="*/ 3997647 w 4002891"/>
              <a:gd name="connsiteY92" fmla="*/ 3467880 h 3959606"/>
              <a:gd name="connsiteX93" fmla="*/ 3997647 w 4002891"/>
              <a:gd name="connsiteY93" fmla="*/ 3789926 h 3959606"/>
              <a:gd name="connsiteX94" fmla="*/ 3713864 w 4002891"/>
              <a:gd name="connsiteY94" fmla="*/ 3953709 h 3959606"/>
              <a:gd name="connsiteX95" fmla="*/ 3713864 w 4002891"/>
              <a:gd name="connsiteY95" fmla="*/ 3959538 h 3959606"/>
              <a:gd name="connsiteX96" fmla="*/ 3708790 w 4002891"/>
              <a:gd name="connsiteY96" fmla="*/ 3956624 h 3959606"/>
              <a:gd name="connsiteX97" fmla="*/ 3703749 w 4002891"/>
              <a:gd name="connsiteY97" fmla="*/ 3959538 h 3959606"/>
              <a:gd name="connsiteX98" fmla="*/ 3703749 w 4002891"/>
              <a:gd name="connsiteY98" fmla="*/ 3953709 h 3959606"/>
              <a:gd name="connsiteX99" fmla="*/ 3422504 w 4002891"/>
              <a:gd name="connsiteY99" fmla="*/ 3791366 h 3959606"/>
              <a:gd name="connsiteX100" fmla="*/ 3419966 w 4002891"/>
              <a:gd name="connsiteY100" fmla="*/ 3789926 h 3959606"/>
              <a:gd name="connsiteX101" fmla="*/ 3419966 w 4002891"/>
              <a:gd name="connsiteY101" fmla="*/ 3450669 h 3959606"/>
              <a:gd name="connsiteX102" fmla="*/ 3694766 w 4002891"/>
              <a:gd name="connsiteY102" fmla="*/ 3609275 h 3959606"/>
              <a:gd name="connsiteX103" fmla="*/ 3722743 w 4002891"/>
              <a:gd name="connsiteY103" fmla="*/ 3609138 h 3959606"/>
              <a:gd name="connsiteX104" fmla="*/ 3722881 w 4002891"/>
              <a:gd name="connsiteY104" fmla="*/ 3609275 h 3959606"/>
              <a:gd name="connsiteX105" fmla="*/ 3982732 w 4002891"/>
              <a:gd name="connsiteY105" fmla="*/ 3459309 h 3959606"/>
              <a:gd name="connsiteX106" fmla="*/ 3713864 w 4002891"/>
              <a:gd name="connsiteY106" fmla="*/ 3304098 h 3959606"/>
              <a:gd name="connsiteX107" fmla="*/ 3713864 w 4002891"/>
              <a:gd name="connsiteY107" fmla="*/ 3304406 h 3959606"/>
              <a:gd name="connsiteX108" fmla="*/ 3425041 w 4002891"/>
              <a:gd name="connsiteY108" fmla="*/ 3137709 h 3959606"/>
              <a:gd name="connsiteX109" fmla="*/ 3136184 w 4002891"/>
              <a:gd name="connsiteY109" fmla="*/ 3304406 h 3959606"/>
              <a:gd name="connsiteX110" fmla="*/ 3136184 w 4002891"/>
              <a:gd name="connsiteY110" fmla="*/ 2970909 h 3959606"/>
              <a:gd name="connsiteX111" fmla="*/ 2855143 w 4002891"/>
              <a:gd name="connsiteY111" fmla="*/ 2808703 h 3959606"/>
              <a:gd name="connsiteX112" fmla="*/ 2852640 w 4002891"/>
              <a:gd name="connsiteY112" fmla="*/ 2807229 h 3959606"/>
              <a:gd name="connsiteX113" fmla="*/ 2852640 w 4002891"/>
              <a:gd name="connsiteY113" fmla="*/ 2495812 h 3959606"/>
              <a:gd name="connsiteX114" fmla="*/ 2838206 w 4002891"/>
              <a:gd name="connsiteY114" fmla="*/ 2471606 h 3959606"/>
              <a:gd name="connsiteX115" fmla="*/ 2862412 w 4002891"/>
              <a:gd name="connsiteY115" fmla="*/ 2457172 h 3959606"/>
              <a:gd name="connsiteX116" fmla="*/ 2876846 w 4002891"/>
              <a:gd name="connsiteY116" fmla="*/ 2481378 h 3959606"/>
              <a:gd name="connsiteX117" fmla="*/ 2876709 w 4002891"/>
              <a:gd name="connsiteY117" fmla="*/ 2481926 h 3959606"/>
              <a:gd name="connsiteX118" fmla="*/ 3143966 w 4002891"/>
              <a:gd name="connsiteY118" fmla="*/ 2636178 h 3959606"/>
              <a:gd name="connsiteX119" fmla="*/ 3146504 w 4002891"/>
              <a:gd name="connsiteY119" fmla="*/ 2637617 h 3959606"/>
              <a:gd name="connsiteX120" fmla="*/ 3146504 w 4002891"/>
              <a:gd name="connsiteY120" fmla="*/ 2959252 h 3959606"/>
              <a:gd name="connsiteX121" fmla="*/ 3419966 w 4002891"/>
              <a:gd name="connsiteY121" fmla="*/ 2801400 h 3959606"/>
              <a:gd name="connsiteX122" fmla="*/ 3419966 w 4002891"/>
              <a:gd name="connsiteY122" fmla="*/ 2151926 h 3959606"/>
              <a:gd name="connsiteX123" fmla="*/ 3141463 w 4002891"/>
              <a:gd name="connsiteY123" fmla="*/ 1991195 h 3959606"/>
              <a:gd name="connsiteX124" fmla="*/ 2852640 w 4002891"/>
              <a:gd name="connsiteY124" fmla="*/ 2157892 h 3959606"/>
              <a:gd name="connsiteX125" fmla="*/ 2852640 w 4002891"/>
              <a:gd name="connsiteY125" fmla="*/ 1824498 h 3959606"/>
              <a:gd name="connsiteX126" fmla="*/ 2587955 w 4002891"/>
              <a:gd name="connsiteY126" fmla="*/ 1671720 h 3959606"/>
              <a:gd name="connsiteX127" fmla="*/ 2578938 w 4002891"/>
              <a:gd name="connsiteY127" fmla="*/ 1676863 h 3959606"/>
              <a:gd name="connsiteX128" fmla="*/ 2578938 w 4002891"/>
              <a:gd name="connsiteY128" fmla="*/ 1988281 h 3959606"/>
              <a:gd name="connsiteX129" fmla="*/ 2309143 w 4002891"/>
              <a:gd name="connsiteY129" fmla="*/ 2144006 h 3959606"/>
              <a:gd name="connsiteX130" fmla="*/ 2309898 w 4002891"/>
              <a:gd name="connsiteY130" fmla="*/ 2149183 h 3959606"/>
              <a:gd name="connsiteX131" fmla="*/ 2309143 w 4002891"/>
              <a:gd name="connsiteY131" fmla="*/ 2154326 h 3959606"/>
              <a:gd name="connsiteX132" fmla="*/ 2576401 w 4002891"/>
              <a:gd name="connsiteY132" fmla="*/ 2308612 h 3959606"/>
              <a:gd name="connsiteX133" fmla="*/ 2578938 w 4002891"/>
              <a:gd name="connsiteY133" fmla="*/ 2310052 h 3959606"/>
              <a:gd name="connsiteX134" fmla="*/ 2578938 w 4002891"/>
              <a:gd name="connsiteY134" fmla="*/ 2964841 h 3959606"/>
              <a:gd name="connsiteX135" fmla="*/ 2842012 w 4002891"/>
              <a:gd name="connsiteY135" fmla="*/ 3116726 h 3959606"/>
              <a:gd name="connsiteX136" fmla="*/ 2869544 w 4002891"/>
              <a:gd name="connsiteY136" fmla="*/ 3111995 h 3959606"/>
              <a:gd name="connsiteX137" fmla="*/ 2874275 w 4002891"/>
              <a:gd name="connsiteY137" fmla="*/ 3139526 h 3959606"/>
              <a:gd name="connsiteX138" fmla="*/ 2863166 w 4002891"/>
              <a:gd name="connsiteY138" fmla="*/ 3147240 h 3959606"/>
              <a:gd name="connsiteX139" fmla="*/ 2863166 w 4002891"/>
              <a:gd name="connsiteY139" fmla="*/ 3468155 h 3959606"/>
              <a:gd name="connsiteX140" fmla="*/ 2579383 w 4002891"/>
              <a:gd name="connsiteY140" fmla="*/ 3304338 h 3959606"/>
              <a:gd name="connsiteX141" fmla="*/ 2579383 w 4002891"/>
              <a:gd name="connsiteY141" fmla="*/ 3626143 h 3959606"/>
              <a:gd name="connsiteX142" fmla="*/ 2285521 w 4002891"/>
              <a:gd name="connsiteY142" fmla="*/ 3795755 h 3959606"/>
              <a:gd name="connsiteX143" fmla="*/ 2285521 w 4002891"/>
              <a:gd name="connsiteY143" fmla="*/ 3456498 h 3959606"/>
              <a:gd name="connsiteX144" fmla="*/ 2563955 w 4002891"/>
              <a:gd name="connsiteY144" fmla="*/ 3295766 h 3959606"/>
              <a:gd name="connsiteX145" fmla="*/ 2290115 w 4002891"/>
              <a:gd name="connsiteY145" fmla="*/ 3137709 h 3959606"/>
              <a:gd name="connsiteX146" fmla="*/ 2025361 w 4002891"/>
              <a:gd name="connsiteY146" fmla="*/ 3290521 h 3959606"/>
              <a:gd name="connsiteX147" fmla="*/ 2011544 w 4002891"/>
              <a:gd name="connsiteY147" fmla="*/ 3314829 h 3959606"/>
              <a:gd name="connsiteX148" fmla="*/ 1987235 w 4002891"/>
              <a:gd name="connsiteY148" fmla="*/ 3301012 h 3959606"/>
              <a:gd name="connsiteX149" fmla="*/ 2001052 w 4002891"/>
              <a:gd name="connsiteY149" fmla="*/ 3276703 h 3959606"/>
              <a:gd name="connsiteX150" fmla="*/ 2001258 w 4002891"/>
              <a:gd name="connsiteY150" fmla="*/ 3276635 h 3959606"/>
              <a:gd name="connsiteX151" fmla="*/ 2001258 w 4002891"/>
              <a:gd name="connsiteY151" fmla="*/ 2643446 h 3959606"/>
              <a:gd name="connsiteX152" fmla="*/ 1722515 w 4002891"/>
              <a:gd name="connsiteY152" fmla="*/ 2482543 h 3959606"/>
              <a:gd name="connsiteX153" fmla="*/ 1448846 w 4002891"/>
              <a:gd name="connsiteY153" fmla="*/ 2640532 h 3959606"/>
              <a:gd name="connsiteX154" fmla="*/ 1725052 w 4002891"/>
              <a:gd name="connsiteY154" fmla="*/ 2799961 h 3959606"/>
              <a:gd name="connsiteX155" fmla="*/ 1727555 w 4002891"/>
              <a:gd name="connsiteY155" fmla="*/ 2801435 h 3959606"/>
              <a:gd name="connsiteX156" fmla="*/ 1727555 w 4002891"/>
              <a:gd name="connsiteY156" fmla="*/ 3129035 h 3959606"/>
              <a:gd name="connsiteX157" fmla="*/ 1732629 w 4002891"/>
              <a:gd name="connsiteY157" fmla="*/ 3131915 h 3959606"/>
              <a:gd name="connsiteX158" fmla="*/ 1727555 w 4002891"/>
              <a:gd name="connsiteY158" fmla="*/ 3134829 h 3959606"/>
              <a:gd name="connsiteX159" fmla="*/ 1727555 w 4002891"/>
              <a:gd name="connsiteY159" fmla="*/ 3456600 h 3959606"/>
              <a:gd name="connsiteX160" fmla="*/ 2008835 w 4002891"/>
              <a:gd name="connsiteY160" fmla="*/ 3618944 h 3959606"/>
              <a:gd name="connsiteX161" fmla="*/ 2011338 w 4002891"/>
              <a:gd name="connsiteY161" fmla="*/ 3620383 h 3959606"/>
              <a:gd name="connsiteX162" fmla="*/ 2011338 w 4002891"/>
              <a:gd name="connsiteY162" fmla="*/ 3959606 h 3959606"/>
              <a:gd name="connsiteX163" fmla="*/ 1720012 w 4002891"/>
              <a:gd name="connsiteY163" fmla="*/ 3791469 h 3959606"/>
              <a:gd name="connsiteX164" fmla="*/ 1717475 w 4002891"/>
              <a:gd name="connsiteY164" fmla="*/ 3790029 h 3959606"/>
              <a:gd name="connsiteX165" fmla="*/ 1717475 w 4002891"/>
              <a:gd name="connsiteY165" fmla="*/ 3468258 h 3959606"/>
              <a:gd name="connsiteX166" fmla="*/ 1443772 w 4002891"/>
              <a:gd name="connsiteY166" fmla="*/ 3626246 h 3959606"/>
              <a:gd name="connsiteX167" fmla="*/ 1443772 w 4002891"/>
              <a:gd name="connsiteY167" fmla="*/ 3632075 h 3959606"/>
              <a:gd name="connsiteX168" fmla="*/ 1438732 w 4002891"/>
              <a:gd name="connsiteY168" fmla="*/ 3629161 h 3959606"/>
              <a:gd name="connsiteX169" fmla="*/ 1149909 w 4002891"/>
              <a:gd name="connsiteY169" fmla="*/ 3795858 h 3959606"/>
              <a:gd name="connsiteX170" fmla="*/ 1149909 w 4002891"/>
              <a:gd name="connsiteY170" fmla="*/ 3478578 h 3959606"/>
              <a:gd name="connsiteX171" fmla="*/ 1140892 w 4002891"/>
              <a:gd name="connsiteY171" fmla="*/ 3473435 h 3959606"/>
              <a:gd name="connsiteX172" fmla="*/ 876206 w 4002891"/>
              <a:gd name="connsiteY172" fmla="*/ 3626212 h 3959606"/>
              <a:gd name="connsiteX173" fmla="*/ 876206 w 4002891"/>
              <a:gd name="connsiteY173" fmla="*/ 3959538 h 3959606"/>
              <a:gd name="connsiteX174" fmla="*/ 592423 w 4002891"/>
              <a:gd name="connsiteY174" fmla="*/ 3795755 h 3959606"/>
              <a:gd name="connsiteX175" fmla="*/ 592423 w 4002891"/>
              <a:gd name="connsiteY175" fmla="*/ 3795823 h 3959606"/>
              <a:gd name="connsiteX176" fmla="*/ 301063 w 4002891"/>
              <a:gd name="connsiteY176" fmla="*/ 3627652 h 3959606"/>
              <a:gd name="connsiteX177" fmla="*/ 298560 w 4002891"/>
              <a:gd name="connsiteY177" fmla="*/ 3626212 h 3959606"/>
              <a:gd name="connsiteX178" fmla="*/ 298560 w 4002891"/>
              <a:gd name="connsiteY178" fmla="*/ 3304440 h 3959606"/>
              <a:gd name="connsiteX179" fmla="*/ 38846 w 4002891"/>
              <a:gd name="connsiteY179" fmla="*/ 3454338 h 3959606"/>
              <a:gd name="connsiteX180" fmla="*/ 39600 w 4002891"/>
              <a:gd name="connsiteY180" fmla="*/ 3459515 h 3959606"/>
              <a:gd name="connsiteX181" fmla="*/ 19886 w 4002891"/>
              <a:gd name="connsiteY181" fmla="*/ 3479400 h 3959606"/>
              <a:gd name="connsiteX182" fmla="*/ 0 w 4002891"/>
              <a:gd name="connsiteY182" fmla="*/ 3459686 h 3959606"/>
              <a:gd name="connsiteX183" fmla="*/ 14777 w 4002891"/>
              <a:gd name="connsiteY183" fmla="*/ 3440452 h 3959606"/>
              <a:gd name="connsiteX184" fmla="*/ 1149909 w 4002891"/>
              <a:gd name="connsiteY184" fmla="*/ 2479663 h 3959606"/>
              <a:gd name="connsiteX185" fmla="*/ 876206 w 4002891"/>
              <a:gd name="connsiteY185" fmla="*/ 2321709 h 3959606"/>
              <a:gd name="connsiteX186" fmla="*/ 876206 w 4002891"/>
              <a:gd name="connsiteY186" fmla="*/ 2637617 h 3959606"/>
              <a:gd name="connsiteX187" fmla="*/ 1140892 w 4002891"/>
              <a:gd name="connsiteY187" fmla="*/ 2790395 h 3959606"/>
              <a:gd name="connsiteX188" fmla="*/ 1149909 w 4002891"/>
              <a:gd name="connsiteY188" fmla="*/ 2785252 h 3959606"/>
              <a:gd name="connsiteX189" fmla="*/ 1149909 w 4002891"/>
              <a:gd name="connsiteY189" fmla="*/ 2479663 h 3959606"/>
              <a:gd name="connsiteX190" fmla="*/ 2568857 w 4002891"/>
              <a:gd name="connsiteY190" fmla="*/ 677915 h 3959606"/>
              <a:gd name="connsiteX191" fmla="*/ 2295155 w 4002891"/>
              <a:gd name="connsiteY191" fmla="*/ 519960 h 3959606"/>
              <a:gd name="connsiteX192" fmla="*/ 2295155 w 4002891"/>
              <a:gd name="connsiteY192" fmla="*/ 835903 h 3959606"/>
              <a:gd name="connsiteX193" fmla="*/ 2568857 w 4002891"/>
              <a:gd name="connsiteY193" fmla="*/ 993858 h 3959606"/>
              <a:gd name="connsiteX194" fmla="*/ 2568857 w 4002891"/>
              <a:gd name="connsiteY194" fmla="*/ 677915 h 3959606"/>
              <a:gd name="connsiteX195" fmla="*/ 3703749 w 4002891"/>
              <a:gd name="connsiteY195" fmla="*/ 3642292 h 3959606"/>
              <a:gd name="connsiteX196" fmla="*/ 3689007 w 4002891"/>
              <a:gd name="connsiteY196" fmla="*/ 3623229 h 3959606"/>
              <a:gd name="connsiteX197" fmla="*/ 3689795 w 4002891"/>
              <a:gd name="connsiteY197" fmla="*/ 3618052 h 3959606"/>
              <a:gd name="connsiteX198" fmla="*/ 3430081 w 4002891"/>
              <a:gd name="connsiteY198" fmla="*/ 3468155 h 3959606"/>
              <a:gd name="connsiteX199" fmla="*/ 3430081 w 4002891"/>
              <a:gd name="connsiteY199" fmla="*/ 3784098 h 3959606"/>
              <a:gd name="connsiteX200" fmla="*/ 3703749 w 4002891"/>
              <a:gd name="connsiteY200" fmla="*/ 3942086 h 3959606"/>
              <a:gd name="connsiteX201" fmla="*/ 3703749 w 4002891"/>
              <a:gd name="connsiteY201" fmla="*/ 3642292 h 3959606"/>
              <a:gd name="connsiteX202" fmla="*/ 3727852 w 4002891"/>
              <a:gd name="connsiteY202" fmla="*/ 3618052 h 3959606"/>
              <a:gd name="connsiteX203" fmla="*/ 3714515 w 4002891"/>
              <a:gd name="connsiteY203" fmla="*/ 3642121 h 3959606"/>
              <a:gd name="connsiteX204" fmla="*/ 3713864 w 4002891"/>
              <a:gd name="connsiteY204" fmla="*/ 3642292 h 3959606"/>
              <a:gd name="connsiteX205" fmla="*/ 3713864 w 4002891"/>
              <a:gd name="connsiteY205" fmla="*/ 3942052 h 3959606"/>
              <a:gd name="connsiteX206" fmla="*/ 3987566 w 4002891"/>
              <a:gd name="connsiteY206" fmla="*/ 3784098 h 3959606"/>
              <a:gd name="connsiteX207" fmla="*/ 3987566 w 4002891"/>
              <a:gd name="connsiteY207" fmla="*/ 3468155 h 3959606"/>
              <a:gd name="connsiteX208" fmla="*/ 3714309 w 4002891"/>
              <a:gd name="connsiteY208" fmla="*/ 3292715 h 3959606"/>
              <a:gd name="connsiteX209" fmla="*/ 3988012 w 4002891"/>
              <a:gd name="connsiteY209" fmla="*/ 3450669 h 3959606"/>
              <a:gd name="connsiteX210" fmla="*/ 3988012 w 4002891"/>
              <a:gd name="connsiteY210" fmla="*/ 3134760 h 3959606"/>
              <a:gd name="connsiteX211" fmla="*/ 3714309 w 4002891"/>
              <a:gd name="connsiteY211" fmla="*/ 2976772 h 3959606"/>
              <a:gd name="connsiteX212" fmla="*/ 3714309 w 4002891"/>
              <a:gd name="connsiteY212" fmla="*/ 3292715 h 3959606"/>
              <a:gd name="connsiteX213" fmla="*/ 3430081 w 4002891"/>
              <a:gd name="connsiteY213" fmla="*/ 3129001 h 3959606"/>
              <a:gd name="connsiteX214" fmla="*/ 3703749 w 4002891"/>
              <a:gd name="connsiteY214" fmla="*/ 3286955 h 3959606"/>
              <a:gd name="connsiteX215" fmla="*/ 3703749 w 4002891"/>
              <a:gd name="connsiteY215" fmla="*/ 2971012 h 3959606"/>
              <a:gd name="connsiteX216" fmla="*/ 3430081 w 4002891"/>
              <a:gd name="connsiteY216" fmla="*/ 2813058 h 3959606"/>
              <a:gd name="connsiteX217" fmla="*/ 3430081 w 4002891"/>
              <a:gd name="connsiteY217" fmla="*/ 3129001 h 3959606"/>
              <a:gd name="connsiteX218" fmla="*/ 3430081 w 4002891"/>
              <a:gd name="connsiteY218" fmla="*/ 2801400 h 3959606"/>
              <a:gd name="connsiteX219" fmla="*/ 3703749 w 4002891"/>
              <a:gd name="connsiteY219" fmla="*/ 2959389 h 3959606"/>
              <a:gd name="connsiteX220" fmla="*/ 3703749 w 4002891"/>
              <a:gd name="connsiteY220" fmla="*/ 2643446 h 3959606"/>
              <a:gd name="connsiteX221" fmla="*/ 3430081 w 4002891"/>
              <a:gd name="connsiteY221" fmla="*/ 2485492 h 3959606"/>
              <a:gd name="connsiteX222" fmla="*/ 3430081 w 4002891"/>
              <a:gd name="connsiteY222" fmla="*/ 2801400 h 3959606"/>
              <a:gd name="connsiteX223" fmla="*/ 3430081 w 4002891"/>
              <a:gd name="connsiteY223" fmla="*/ 2473835 h 3959606"/>
              <a:gd name="connsiteX224" fmla="*/ 3703749 w 4002891"/>
              <a:gd name="connsiteY224" fmla="*/ 2631823 h 3959606"/>
              <a:gd name="connsiteX225" fmla="*/ 3703749 w 4002891"/>
              <a:gd name="connsiteY225" fmla="*/ 2332029 h 3959606"/>
              <a:gd name="connsiteX226" fmla="*/ 3689589 w 4002891"/>
              <a:gd name="connsiteY226" fmla="*/ 2308509 h 3959606"/>
              <a:gd name="connsiteX227" fmla="*/ 3689761 w 4002891"/>
              <a:gd name="connsiteY227" fmla="*/ 2307823 h 3959606"/>
              <a:gd name="connsiteX228" fmla="*/ 3430081 w 4002891"/>
              <a:gd name="connsiteY228" fmla="*/ 2157926 h 3959606"/>
              <a:gd name="connsiteX229" fmla="*/ 3430081 w 4002891"/>
              <a:gd name="connsiteY229" fmla="*/ 2473835 h 3959606"/>
              <a:gd name="connsiteX230" fmla="*/ 3136423 w 4002891"/>
              <a:gd name="connsiteY230" fmla="*/ 2643446 h 3959606"/>
              <a:gd name="connsiteX231" fmla="*/ 2871738 w 4002891"/>
              <a:gd name="connsiteY231" fmla="*/ 2490703 h 3959606"/>
              <a:gd name="connsiteX232" fmla="*/ 2862721 w 4002891"/>
              <a:gd name="connsiteY232" fmla="*/ 2495812 h 3959606"/>
              <a:gd name="connsiteX233" fmla="*/ 2862721 w 4002891"/>
              <a:gd name="connsiteY233" fmla="*/ 2801400 h 3959606"/>
              <a:gd name="connsiteX234" fmla="*/ 3136423 w 4002891"/>
              <a:gd name="connsiteY234" fmla="*/ 2959389 h 3959606"/>
              <a:gd name="connsiteX235" fmla="*/ 3136423 w 4002891"/>
              <a:gd name="connsiteY235" fmla="*/ 2643446 h 3959606"/>
              <a:gd name="connsiteX236" fmla="*/ 3703989 w 4002891"/>
              <a:gd name="connsiteY236" fmla="*/ 38915 h 3959606"/>
              <a:gd name="connsiteX237" fmla="*/ 3694972 w 4002891"/>
              <a:gd name="connsiteY237" fmla="*/ 33772 h 3959606"/>
              <a:gd name="connsiteX238" fmla="*/ 3430286 w 4002891"/>
              <a:gd name="connsiteY238" fmla="*/ 186549 h 3959606"/>
              <a:gd name="connsiteX239" fmla="*/ 3430286 w 4002891"/>
              <a:gd name="connsiteY239" fmla="*/ 502509 h 3959606"/>
              <a:gd name="connsiteX240" fmla="*/ 3703989 w 4002891"/>
              <a:gd name="connsiteY240" fmla="*/ 344517 h 3959606"/>
              <a:gd name="connsiteX241" fmla="*/ 3703989 w 4002891"/>
              <a:gd name="connsiteY241" fmla="*/ 38915 h 3959606"/>
              <a:gd name="connsiteX242" fmla="*/ 3982732 w 4002891"/>
              <a:gd name="connsiteY242" fmla="*/ 511252 h 3959606"/>
              <a:gd name="connsiteX243" fmla="*/ 3709029 w 4002891"/>
              <a:gd name="connsiteY243" fmla="*/ 353263 h 3959606"/>
              <a:gd name="connsiteX244" fmla="*/ 3435327 w 4002891"/>
              <a:gd name="connsiteY244" fmla="*/ 511252 h 3959606"/>
              <a:gd name="connsiteX245" fmla="*/ 3703989 w 4002891"/>
              <a:gd name="connsiteY245" fmla="*/ 666326 h 3959606"/>
              <a:gd name="connsiteX246" fmla="*/ 3703989 w 4002891"/>
              <a:gd name="connsiteY246" fmla="*/ 666292 h 3959606"/>
              <a:gd name="connsiteX247" fmla="*/ 3709029 w 4002891"/>
              <a:gd name="connsiteY247" fmla="*/ 669206 h 3959606"/>
              <a:gd name="connsiteX248" fmla="*/ 3714069 w 4002891"/>
              <a:gd name="connsiteY248" fmla="*/ 666292 h 3959606"/>
              <a:gd name="connsiteX249" fmla="*/ 3714069 w 4002891"/>
              <a:gd name="connsiteY249" fmla="*/ 666326 h 3959606"/>
              <a:gd name="connsiteX250" fmla="*/ 3987772 w 4002891"/>
              <a:gd name="connsiteY250" fmla="*/ 841766 h 3959606"/>
              <a:gd name="connsiteX251" fmla="*/ 3714069 w 4002891"/>
              <a:gd name="connsiteY251" fmla="*/ 683777 h 3959606"/>
              <a:gd name="connsiteX252" fmla="*/ 3714069 w 4002891"/>
              <a:gd name="connsiteY252" fmla="*/ 999720 h 3959606"/>
              <a:gd name="connsiteX253" fmla="*/ 3987772 w 4002891"/>
              <a:gd name="connsiteY253" fmla="*/ 1157675 h 3959606"/>
              <a:gd name="connsiteX254" fmla="*/ 3987772 w 4002891"/>
              <a:gd name="connsiteY254" fmla="*/ 841766 h 3959606"/>
              <a:gd name="connsiteX255" fmla="*/ 3714309 w 4002891"/>
              <a:gd name="connsiteY255" fmla="*/ 1982486 h 3959606"/>
              <a:gd name="connsiteX256" fmla="*/ 3988012 w 4002891"/>
              <a:gd name="connsiteY256" fmla="*/ 2140440 h 3959606"/>
              <a:gd name="connsiteX257" fmla="*/ 3988012 w 4002891"/>
              <a:gd name="connsiteY257" fmla="*/ 1824532 h 3959606"/>
              <a:gd name="connsiteX258" fmla="*/ 3714309 w 4002891"/>
              <a:gd name="connsiteY258" fmla="*/ 1666543 h 3959606"/>
              <a:gd name="connsiteX259" fmla="*/ 3714309 w 4002891"/>
              <a:gd name="connsiteY259" fmla="*/ 1982486 h 3959606"/>
              <a:gd name="connsiteX260" fmla="*/ 3714069 w 4002891"/>
              <a:gd name="connsiteY260" fmla="*/ 1649092 h 3959606"/>
              <a:gd name="connsiteX261" fmla="*/ 3987772 w 4002891"/>
              <a:gd name="connsiteY261" fmla="*/ 1491103 h 3959606"/>
              <a:gd name="connsiteX262" fmla="*/ 3987772 w 4002891"/>
              <a:gd name="connsiteY262" fmla="*/ 1175161 h 3959606"/>
              <a:gd name="connsiteX263" fmla="*/ 3714069 w 4002891"/>
              <a:gd name="connsiteY263" fmla="*/ 1333149 h 3959606"/>
              <a:gd name="connsiteX264" fmla="*/ 3714069 w 4002891"/>
              <a:gd name="connsiteY264" fmla="*/ 1649092 h 3959606"/>
              <a:gd name="connsiteX265" fmla="*/ 3444275 w 4002891"/>
              <a:gd name="connsiteY265" fmla="*/ 1171595 h 3959606"/>
              <a:gd name="connsiteX266" fmla="*/ 3709029 w 4002891"/>
              <a:gd name="connsiteY266" fmla="*/ 1324406 h 3959606"/>
              <a:gd name="connsiteX267" fmla="*/ 3982732 w 4002891"/>
              <a:gd name="connsiteY267" fmla="*/ 1166417 h 3959606"/>
              <a:gd name="connsiteX268" fmla="*/ 3858412 w 4002891"/>
              <a:gd name="connsiteY268" fmla="*/ 1094658 h 3959606"/>
              <a:gd name="connsiteX269" fmla="*/ 3709029 w 4002891"/>
              <a:gd name="connsiteY269" fmla="*/ 1008463 h 3959606"/>
              <a:gd name="connsiteX270" fmla="*/ 3444275 w 4002891"/>
              <a:gd name="connsiteY270" fmla="*/ 1161275 h 3959606"/>
              <a:gd name="connsiteX271" fmla="*/ 3444275 w 4002891"/>
              <a:gd name="connsiteY271" fmla="*/ 1171595 h 3959606"/>
              <a:gd name="connsiteX272" fmla="*/ 3430286 w 4002891"/>
              <a:gd name="connsiteY272" fmla="*/ 1147355 h 3959606"/>
              <a:gd name="connsiteX273" fmla="*/ 3439304 w 4002891"/>
              <a:gd name="connsiteY273" fmla="*/ 1152498 h 3959606"/>
              <a:gd name="connsiteX274" fmla="*/ 3703989 w 4002891"/>
              <a:gd name="connsiteY274" fmla="*/ 999720 h 3959606"/>
              <a:gd name="connsiteX275" fmla="*/ 3703989 w 4002891"/>
              <a:gd name="connsiteY275" fmla="*/ 683777 h 3959606"/>
              <a:gd name="connsiteX276" fmla="*/ 3430286 w 4002891"/>
              <a:gd name="connsiteY276" fmla="*/ 841766 h 3959606"/>
              <a:gd name="connsiteX277" fmla="*/ 3430286 w 4002891"/>
              <a:gd name="connsiteY277" fmla="*/ 1147355 h 3959606"/>
              <a:gd name="connsiteX278" fmla="*/ 3146504 w 4002891"/>
              <a:gd name="connsiteY278" fmla="*/ 2970909 h 3959606"/>
              <a:gd name="connsiteX279" fmla="*/ 3146504 w 4002891"/>
              <a:gd name="connsiteY279" fmla="*/ 2976841 h 3959606"/>
              <a:gd name="connsiteX280" fmla="*/ 3146298 w 4002891"/>
              <a:gd name="connsiteY280" fmla="*/ 2976738 h 3959606"/>
              <a:gd name="connsiteX281" fmla="*/ 3146298 w 4002891"/>
              <a:gd name="connsiteY281" fmla="*/ 3286955 h 3959606"/>
              <a:gd name="connsiteX282" fmla="*/ 3419966 w 4002891"/>
              <a:gd name="connsiteY282" fmla="*/ 3129001 h 3959606"/>
              <a:gd name="connsiteX283" fmla="*/ 3419966 w 4002891"/>
              <a:gd name="connsiteY283" fmla="*/ 2813058 h 3959606"/>
              <a:gd name="connsiteX284" fmla="*/ 3146504 w 4002891"/>
              <a:gd name="connsiteY284" fmla="*/ 1982452 h 3959606"/>
              <a:gd name="connsiteX285" fmla="*/ 3420206 w 4002891"/>
              <a:gd name="connsiteY285" fmla="*/ 2140406 h 3959606"/>
              <a:gd name="connsiteX286" fmla="*/ 3420206 w 4002891"/>
              <a:gd name="connsiteY286" fmla="*/ 1824498 h 3959606"/>
              <a:gd name="connsiteX287" fmla="*/ 3146504 w 4002891"/>
              <a:gd name="connsiteY287" fmla="*/ 1666509 h 3959606"/>
              <a:gd name="connsiteX288" fmla="*/ 3146504 w 4002891"/>
              <a:gd name="connsiteY288" fmla="*/ 1982452 h 3959606"/>
              <a:gd name="connsiteX289" fmla="*/ 3146504 w 4002891"/>
              <a:gd name="connsiteY289" fmla="*/ 1649058 h 3959606"/>
              <a:gd name="connsiteX290" fmla="*/ 3420206 w 4002891"/>
              <a:gd name="connsiteY290" fmla="*/ 1491103 h 3959606"/>
              <a:gd name="connsiteX291" fmla="*/ 3420206 w 4002891"/>
              <a:gd name="connsiteY291" fmla="*/ 1185481 h 3959606"/>
              <a:gd name="connsiteX292" fmla="*/ 3411189 w 4002891"/>
              <a:gd name="connsiteY292" fmla="*/ 1180372 h 3959606"/>
              <a:gd name="connsiteX293" fmla="*/ 3146504 w 4002891"/>
              <a:gd name="connsiteY293" fmla="*/ 1333149 h 3959606"/>
              <a:gd name="connsiteX294" fmla="*/ 3146504 w 4002891"/>
              <a:gd name="connsiteY294" fmla="*/ 1649058 h 3959606"/>
              <a:gd name="connsiteX295" fmla="*/ 3136423 w 4002891"/>
              <a:gd name="connsiteY295" fmla="*/ 677915 h 3959606"/>
              <a:gd name="connsiteX296" fmla="*/ 2862721 w 4002891"/>
              <a:gd name="connsiteY296" fmla="*/ 519960 h 3959606"/>
              <a:gd name="connsiteX297" fmla="*/ 2862721 w 4002891"/>
              <a:gd name="connsiteY297" fmla="*/ 835903 h 3959606"/>
              <a:gd name="connsiteX298" fmla="*/ 3136423 w 4002891"/>
              <a:gd name="connsiteY298" fmla="*/ 993858 h 3959606"/>
              <a:gd name="connsiteX299" fmla="*/ 3136423 w 4002891"/>
              <a:gd name="connsiteY299" fmla="*/ 677915 h 3959606"/>
              <a:gd name="connsiteX300" fmla="*/ 2862721 w 4002891"/>
              <a:gd name="connsiteY300" fmla="*/ 2140406 h 3959606"/>
              <a:gd name="connsiteX301" fmla="*/ 3136423 w 4002891"/>
              <a:gd name="connsiteY301" fmla="*/ 1982452 h 3959606"/>
              <a:gd name="connsiteX302" fmla="*/ 3136423 w 4002891"/>
              <a:gd name="connsiteY302" fmla="*/ 1666543 h 3959606"/>
              <a:gd name="connsiteX303" fmla="*/ 2999555 w 4002891"/>
              <a:gd name="connsiteY303" fmla="*/ 1745503 h 3959606"/>
              <a:gd name="connsiteX304" fmla="*/ 2862721 w 4002891"/>
              <a:gd name="connsiteY304" fmla="*/ 1824498 h 3959606"/>
              <a:gd name="connsiteX305" fmla="*/ 2862721 w 4002891"/>
              <a:gd name="connsiteY305" fmla="*/ 2140406 h 3959606"/>
              <a:gd name="connsiteX306" fmla="*/ 2862721 w 4002891"/>
              <a:gd name="connsiteY306" fmla="*/ 1812840 h 3959606"/>
              <a:gd name="connsiteX307" fmla="*/ 2999555 w 4002891"/>
              <a:gd name="connsiteY307" fmla="*/ 1733846 h 3959606"/>
              <a:gd name="connsiteX308" fmla="*/ 3136423 w 4002891"/>
              <a:gd name="connsiteY308" fmla="*/ 1654886 h 3959606"/>
              <a:gd name="connsiteX309" fmla="*/ 3136423 w 4002891"/>
              <a:gd name="connsiteY309" fmla="*/ 1338943 h 3959606"/>
              <a:gd name="connsiteX310" fmla="*/ 2999555 w 4002891"/>
              <a:gd name="connsiteY310" fmla="*/ 1417937 h 3959606"/>
              <a:gd name="connsiteX311" fmla="*/ 2862721 w 4002891"/>
              <a:gd name="connsiteY311" fmla="*/ 1496932 h 3959606"/>
              <a:gd name="connsiteX312" fmla="*/ 2862721 w 4002891"/>
              <a:gd name="connsiteY312" fmla="*/ 1812840 h 3959606"/>
              <a:gd name="connsiteX313" fmla="*/ 2862721 w 4002891"/>
              <a:gd name="connsiteY313" fmla="*/ 1485275 h 3959606"/>
              <a:gd name="connsiteX314" fmla="*/ 2999555 w 4002891"/>
              <a:gd name="connsiteY314" fmla="*/ 1406281 h 3959606"/>
              <a:gd name="connsiteX315" fmla="*/ 3136423 w 4002891"/>
              <a:gd name="connsiteY315" fmla="*/ 1327321 h 3959606"/>
              <a:gd name="connsiteX316" fmla="*/ 3136423 w 4002891"/>
              <a:gd name="connsiteY316" fmla="*/ 1011378 h 3959606"/>
              <a:gd name="connsiteX317" fmla="*/ 2862721 w 4002891"/>
              <a:gd name="connsiteY317" fmla="*/ 1169332 h 3959606"/>
              <a:gd name="connsiteX318" fmla="*/ 2862721 w 4002891"/>
              <a:gd name="connsiteY318" fmla="*/ 1485275 h 3959606"/>
              <a:gd name="connsiteX319" fmla="*/ 2578938 w 4002891"/>
              <a:gd name="connsiteY319" fmla="*/ 1638738 h 3959606"/>
              <a:gd name="connsiteX320" fmla="*/ 2593098 w 4002891"/>
              <a:gd name="connsiteY320" fmla="*/ 1662257 h 3959606"/>
              <a:gd name="connsiteX321" fmla="*/ 2592926 w 4002891"/>
              <a:gd name="connsiteY321" fmla="*/ 1662943 h 3959606"/>
              <a:gd name="connsiteX322" fmla="*/ 2852640 w 4002891"/>
              <a:gd name="connsiteY322" fmla="*/ 1812840 h 3959606"/>
              <a:gd name="connsiteX323" fmla="*/ 2852640 w 4002891"/>
              <a:gd name="connsiteY323" fmla="*/ 1496932 h 3959606"/>
              <a:gd name="connsiteX324" fmla="*/ 2696229 w 4002891"/>
              <a:gd name="connsiteY324" fmla="*/ 1406658 h 3959606"/>
              <a:gd name="connsiteX325" fmla="*/ 2578938 w 4002891"/>
              <a:gd name="connsiteY325" fmla="*/ 1338943 h 3959606"/>
              <a:gd name="connsiteX326" fmla="*/ 2578938 w 4002891"/>
              <a:gd name="connsiteY326" fmla="*/ 1638738 h 3959606"/>
              <a:gd name="connsiteX327" fmla="*/ 2578938 w 4002891"/>
              <a:gd name="connsiteY327" fmla="*/ 1327321 h 3959606"/>
              <a:gd name="connsiteX328" fmla="*/ 2668458 w 4002891"/>
              <a:gd name="connsiteY328" fmla="*/ 1378989 h 3959606"/>
              <a:gd name="connsiteX329" fmla="*/ 2852640 w 4002891"/>
              <a:gd name="connsiteY329" fmla="*/ 1485275 h 3959606"/>
              <a:gd name="connsiteX330" fmla="*/ 2852640 w 4002891"/>
              <a:gd name="connsiteY330" fmla="*/ 1169332 h 3959606"/>
              <a:gd name="connsiteX331" fmla="*/ 2578938 w 4002891"/>
              <a:gd name="connsiteY331" fmla="*/ 1011378 h 3959606"/>
              <a:gd name="connsiteX332" fmla="*/ 2578938 w 4002891"/>
              <a:gd name="connsiteY332" fmla="*/ 1327321 h 3959606"/>
              <a:gd name="connsiteX333" fmla="*/ 2579383 w 4002891"/>
              <a:gd name="connsiteY333" fmla="*/ 3292715 h 3959606"/>
              <a:gd name="connsiteX334" fmla="*/ 2853086 w 4002891"/>
              <a:gd name="connsiteY334" fmla="*/ 3450669 h 3959606"/>
              <a:gd name="connsiteX335" fmla="*/ 2853086 w 4002891"/>
              <a:gd name="connsiteY335" fmla="*/ 3147240 h 3959606"/>
              <a:gd name="connsiteX336" fmla="*/ 2838309 w 4002891"/>
              <a:gd name="connsiteY336" fmla="*/ 3128178 h 3959606"/>
              <a:gd name="connsiteX337" fmla="*/ 2838515 w 4002891"/>
              <a:gd name="connsiteY337" fmla="*/ 3126326 h 3959606"/>
              <a:gd name="connsiteX338" fmla="*/ 2579383 w 4002891"/>
              <a:gd name="connsiteY338" fmla="*/ 2976772 h 3959606"/>
              <a:gd name="connsiteX339" fmla="*/ 2579383 w 4002891"/>
              <a:gd name="connsiteY339" fmla="*/ 3292715 h 3959606"/>
              <a:gd name="connsiteX340" fmla="*/ 2295600 w 4002891"/>
              <a:gd name="connsiteY340" fmla="*/ 3462326 h 3959606"/>
              <a:gd name="connsiteX341" fmla="*/ 2295600 w 4002891"/>
              <a:gd name="connsiteY341" fmla="*/ 3778269 h 3959606"/>
              <a:gd name="connsiteX342" fmla="*/ 2569304 w 4002891"/>
              <a:gd name="connsiteY342" fmla="*/ 3620315 h 3959606"/>
              <a:gd name="connsiteX343" fmla="*/ 2569304 w 4002891"/>
              <a:gd name="connsiteY343" fmla="*/ 3304372 h 3959606"/>
              <a:gd name="connsiteX344" fmla="*/ 2295155 w 4002891"/>
              <a:gd name="connsiteY344" fmla="*/ 3129001 h 3959606"/>
              <a:gd name="connsiteX345" fmla="*/ 2568857 w 4002891"/>
              <a:gd name="connsiteY345" fmla="*/ 3286955 h 3959606"/>
              <a:gd name="connsiteX346" fmla="*/ 2568857 w 4002891"/>
              <a:gd name="connsiteY346" fmla="*/ 2971012 h 3959606"/>
              <a:gd name="connsiteX347" fmla="*/ 2295155 w 4002891"/>
              <a:gd name="connsiteY347" fmla="*/ 2813058 h 3959606"/>
              <a:gd name="connsiteX348" fmla="*/ 2295155 w 4002891"/>
              <a:gd name="connsiteY348" fmla="*/ 3129001 h 3959606"/>
              <a:gd name="connsiteX349" fmla="*/ 2295155 w 4002891"/>
              <a:gd name="connsiteY349" fmla="*/ 2801400 h 3959606"/>
              <a:gd name="connsiteX350" fmla="*/ 2568857 w 4002891"/>
              <a:gd name="connsiteY350" fmla="*/ 2959389 h 3959606"/>
              <a:gd name="connsiteX351" fmla="*/ 2568857 w 4002891"/>
              <a:gd name="connsiteY351" fmla="*/ 2643446 h 3959606"/>
              <a:gd name="connsiteX352" fmla="*/ 2295155 w 4002891"/>
              <a:gd name="connsiteY352" fmla="*/ 2485492 h 3959606"/>
              <a:gd name="connsiteX353" fmla="*/ 2295155 w 4002891"/>
              <a:gd name="connsiteY353" fmla="*/ 2801400 h 3959606"/>
              <a:gd name="connsiteX354" fmla="*/ 2295155 w 4002891"/>
              <a:gd name="connsiteY354" fmla="*/ 2473835 h 3959606"/>
              <a:gd name="connsiteX355" fmla="*/ 2300195 w 4002891"/>
              <a:gd name="connsiteY355" fmla="*/ 2476749 h 3959606"/>
              <a:gd name="connsiteX356" fmla="*/ 2300161 w 4002891"/>
              <a:gd name="connsiteY356" fmla="*/ 2476749 h 3959606"/>
              <a:gd name="connsiteX357" fmla="*/ 2568857 w 4002891"/>
              <a:gd name="connsiteY357" fmla="*/ 2631823 h 3959606"/>
              <a:gd name="connsiteX358" fmla="*/ 2568857 w 4002891"/>
              <a:gd name="connsiteY358" fmla="*/ 2315880 h 3959606"/>
              <a:gd name="connsiteX359" fmla="*/ 2304172 w 4002891"/>
              <a:gd name="connsiteY359" fmla="*/ 2163104 h 3959606"/>
              <a:gd name="connsiteX360" fmla="*/ 2295155 w 4002891"/>
              <a:gd name="connsiteY360" fmla="*/ 2168246 h 3959606"/>
              <a:gd name="connsiteX361" fmla="*/ 2295155 w 4002891"/>
              <a:gd name="connsiteY361" fmla="*/ 2473835 h 3959606"/>
              <a:gd name="connsiteX362" fmla="*/ 2295155 w 4002891"/>
              <a:gd name="connsiteY362" fmla="*/ 2130121 h 3959606"/>
              <a:gd name="connsiteX363" fmla="*/ 2304138 w 4002891"/>
              <a:gd name="connsiteY363" fmla="*/ 2135229 h 3959606"/>
              <a:gd name="connsiteX364" fmla="*/ 2568857 w 4002891"/>
              <a:gd name="connsiteY364" fmla="*/ 1982452 h 3959606"/>
              <a:gd name="connsiteX365" fmla="*/ 2568857 w 4002891"/>
              <a:gd name="connsiteY365" fmla="*/ 1676863 h 3959606"/>
              <a:gd name="connsiteX366" fmla="*/ 2559841 w 4002891"/>
              <a:gd name="connsiteY366" fmla="*/ 1671720 h 3959606"/>
              <a:gd name="connsiteX367" fmla="*/ 2295155 w 4002891"/>
              <a:gd name="connsiteY367" fmla="*/ 1824498 h 3959606"/>
              <a:gd name="connsiteX368" fmla="*/ 2295155 w 4002891"/>
              <a:gd name="connsiteY368" fmla="*/ 2130121 h 3959606"/>
              <a:gd name="connsiteX369" fmla="*/ 1732629 w 4002891"/>
              <a:gd name="connsiteY369" fmla="*/ 1821583 h 3959606"/>
              <a:gd name="connsiteX370" fmla="*/ 2006298 w 4002891"/>
              <a:gd name="connsiteY370" fmla="*/ 1979538 h 3959606"/>
              <a:gd name="connsiteX371" fmla="*/ 2280000 w 4002891"/>
              <a:gd name="connsiteY371" fmla="*/ 1821583 h 3959606"/>
              <a:gd name="connsiteX372" fmla="*/ 2145772 w 4002891"/>
              <a:gd name="connsiteY372" fmla="*/ 1744097 h 3959606"/>
              <a:gd name="connsiteX373" fmla="*/ 2006298 w 4002891"/>
              <a:gd name="connsiteY373" fmla="*/ 1663595 h 3959606"/>
              <a:gd name="connsiteX374" fmla="*/ 2285075 w 4002891"/>
              <a:gd name="connsiteY374" fmla="*/ 1496898 h 3959606"/>
              <a:gd name="connsiteX375" fmla="*/ 2011338 w 4002891"/>
              <a:gd name="connsiteY375" fmla="*/ 1338909 h 3959606"/>
              <a:gd name="connsiteX376" fmla="*/ 2011338 w 4002891"/>
              <a:gd name="connsiteY376" fmla="*/ 1654852 h 3959606"/>
              <a:gd name="connsiteX377" fmla="*/ 2285075 w 4002891"/>
              <a:gd name="connsiteY377" fmla="*/ 1812840 h 3959606"/>
              <a:gd name="connsiteX378" fmla="*/ 2285075 w 4002891"/>
              <a:gd name="connsiteY378" fmla="*/ 1496898 h 3959606"/>
              <a:gd name="connsiteX379" fmla="*/ 2285075 w 4002891"/>
              <a:gd name="connsiteY379" fmla="*/ 1830326 h 3959606"/>
              <a:gd name="connsiteX380" fmla="*/ 2011338 w 4002891"/>
              <a:gd name="connsiteY380" fmla="*/ 1988281 h 3959606"/>
              <a:gd name="connsiteX381" fmla="*/ 2011338 w 4002891"/>
              <a:gd name="connsiteY381" fmla="*/ 2304223 h 3959606"/>
              <a:gd name="connsiteX382" fmla="*/ 2271052 w 4002891"/>
              <a:gd name="connsiteY382" fmla="*/ 2154326 h 3959606"/>
              <a:gd name="connsiteX383" fmla="*/ 2284320 w 4002891"/>
              <a:gd name="connsiteY383" fmla="*/ 2130326 h 3959606"/>
              <a:gd name="connsiteX384" fmla="*/ 2285075 w 4002891"/>
              <a:gd name="connsiteY384" fmla="*/ 2130121 h 3959606"/>
              <a:gd name="connsiteX385" fmla="*/ 2285075 w 4002891"/>
              <a:gd name="connsiteY385" fmla="*/ 1830326 h 3959606"/>
              <a:gd name="connsiteX386" fmla="*/ 2285075 w 4002891"/>
              <a:gd name="connsiteY386" fmla="*/ 2168246 h 3959606"/>
              <a:gd name="connsiteX387" fmla="*/ 2276058 w 4002891"/>
              <a:gd name="connsiteY387" fmla="*/ 2163104 h 3959606"/>
              <a:gd name="connsiteX388" fmla="*/ 2016412 w 4002891"/>
              <a:gd name="connsiteY388" fmla="*/ 2312966 h 3959606"/>
              <a:gd name="connsiteX389" fmla="*/ 2285075 w 4002891"/>
              <a:gd name="connsiteY389" fmla="*/ 2468006 h 3959606"/>
              <a:gd name="connsiteX390" fmla="*/ 2285075 w 4002891"/>
              <a:gd name="connsiteY390" fmla="*/ 2168246 h 3959606"/>
              <a:gd name="connsiteX391" fmla="*/ 2011338 w 4002891"/>
              <a:gd name="connsiteY391" fmla="*/ 3276635 h 3959606"/>
              <a:gd name="connsiteX392" fmla="*/ 2020355 w 4002891"/>
              <a:gd name="connsiteY392" fmla="*/ 3281743 h 3959606"/>
              <a:gd name="connsiteX393" fmla="*/ 2285075 w 4002891"/>
              <a:gd name="connsiteY393" fmla="*/ 3129001 h 3959606"/>
              <a:gd name="connsiteX394" fmla="*/ 2285075 w 4002891"/>
              <a:gd name="connsiteY394" fmla="*/ 2813092 h 3959606"/>
              <a:gd name="connsiteX395" fmla="*/ 2011338 w 4002891"/>
              <a:gd name="connsiteY395" fmla="*/ 2971046 h 3959606"/>
              <a:gd name="connsiteX396" fmla="*/ 2011338 w 4002891"/>
              <a:gd name="connsiteY396" fmla="*/ 3276635 h 3959606"/>
              <a:gd name="connsiteX397" fmla="*/ 2011338 w 4002891"/>
              <a:gd name="connsiteY397" fmla="*/ 2959389 h 3959606"/>
              <a:gd name="connsiteX398" fmla="*/ 2285075 w 4002891"/>
              <a:gd name="connsiteY398" fmla="*/ 2801400 h 3959606"/>
              <a:gd name="connsiteX399" fmla="*/ 2285075 w 4002891"/>
              <a:gd name="connsiteY399" fmla="*/ 2485457 h 3959606"/>
              <a:gd name="connsiteX400" fmla="*/ 2011338 w 4002891"/>
              <a:gd name="connsiteY400" fmla="*/ 2643446 h 3959606"/>
              <a:gd name="connsiteX401" fmla="*/ 2011338 w 4002891"/>
              <a:gd name="connsiteY401" fmla="*/ 2959389 h 3959606"/>
              <a:gd name="connsiteX402" fmla="*/ 2006298 w 4002891"/>
              <a:gd name="connsiteY402" fmla="*/ 2634738 h 3959606"/>
              <a:gd name="connsiteX403" fmla="*/ 2280035 w 4002891"/>
              <a:gd name="connsiteY403" fmla="*/ 2476749 h 3959606"/>
              <a:gd name="connsiteX404" fmla="*/ 2006332 w 4002891"/>
              <a:gd name="connsiteY404" fmla="*/ 2318760 h 3959606"/>
              <a:gd name="connsiteX405" fmla="*/ 2001258 w 4002891"/>
              <a:gd name="connsiteY405" fmla="*/ 2321709 h 3959606"/>
              <a:gd name="connsiteX406" fmla="*/ 2001258 w 4002891"/>
              <a:gd name="connsiteY406" fmla="*/ 2321675 h 3959606"/>
              <a:gd name="connsiteX407" fmla="*/ 1732629 w 4002891"/>
              <a:gd name="connsiteY407" fmla="*/ 2476749 h 3959606"/>
              <a:gd name="connsiteX408" fmla="*/ 1727555 w 4002891"/>
              <a:gd name="connsiteY408" fmla="*/ 3784201 h 3959606"/>
              <a:gd name="connsiteX409" fmla="*/ 2001258 w 4002891"/>
              <a:gd name="connsiteY409" fmla="*/ 3942155 h 3959606"/>
              <a:gd name="connsiteX410" fmla="*/ 2001258 w 4002891"/>
              <a:gd name="connsiteY410" fmla="*/ 3626212 h 3959606"/>
              <a:gd name="connsiteX411" fmla="*/ 1727555 w 4002891"/>
              <a:gd name="connsiteY411" fmla="*/ 3468258 h 3959606"/>
              <a:gd name="connsiteX412" fmla="*/ 1727555 w 4002891"/>
              <a:gd name="connsiteY412" fmla="*/ 3784201 h 3959606"/>
              <a:gd name="connsiteX413" fmla="*/ 1712435 w 4002891"/>
              <a:gd name="connsiteY413" fmla="*/ 2476749 h 3959606"/>
              <a:gd name="connsiteX414" fmla="*/ 1438732 w 4002891"/>
              <a:gd name="connsiteY414" fmla="*/ 2318760 h 3959606"/>
              <a:gd name="connsiteX415" fmla="*/ 1165029 w 4002891"/>
              <a:gd name="connsiteY415" fmla="*/ 2476749 h 3959606"/>
              <a:gd name="connsiteX416" fmla="*/ 1433692 w 4002891"/>
              <a:gd name="connsiteY416" fmla="*/ 2631823 h 3959606"/>
              <a:gd name="connsiteX417" fmla="*/ 1433692 w 4002891"/>
              <a:gd name="connsiteY417" fmla="*/ 2631823 h 3959606"/>
              <a:gd name="connsiteX418" fmla="*/ 1438732 w 4002891"/>
              <a:gd name="connsiteY418" fmla="*/ 2634703 h 3959606"/>
              <a:gd name="connsiteX419" fmla="*/ 1443772 w 4002891"/>
              <a:gd name="connsiteY419" fmla="*/ 2631823 h 3959606"/>
              <a:gd name="connsiteX420" fmla="*/ 1443772 w 4002891"/>
              <a:gd name="connsiteY420" fmla="*/ 2631823 h 3959606"/>
              <a:gd name="connsiteX421" fmla="*/ 1717475 w 4002891"/>
              <a:gd name="connsiteY421" fmla="*/ 2807264 h 3959606"/>
              <a:gd name="connsiteX422" fmla="*/ 1443772 w 4002891"/>
              <a:gd name="connsiteY422" fmla="*/ 2649275 h 3959606"/>
              <a:gd name="connsiteX423" fmla="*/ 1443772 w 4002891"/>
              <a:gd name="connsiteY423" fmla="*/ 2965218 h 3959606"/>
              <a:gd name="connsiteX424" fmla="*/ 1717475 w 4002891"/>
              <a:gd name="connsiteY424" fmla="*/ 3123206 h 3959606"/>
              <a:gd name="connsiteX425" fmla="*/ 1717475 w 4002891"/>
              <a:gd name="connsiteY425" fmla="*/ 2807264 h 3959606"/>
              <a:gd name="connsiteX426" fmla="*/ 1443772 w 4002891"/>
              <a:gd name="connsiteY426" fmla="*/ 3614589 h 3959606"/>
              <a:gd name="connsiteX427" fmla="*/ 1717475 w 4002891"/>
              <a:gd name="connsiteY427" fmla="*/ 3456600 h 3959606"/>
              <a:gd name="connsiteX428" fmla="*/ 1717475 w 4002891"/>
              <a:gd name="connsiteY428" fmla="*/ 3140658 h 3959606"/>
              <a:gd name="connsiteX429" fmla="*/ 1443772 w 4002891"/>
              <a:gd name="connsiteY429" fmla="*/ 3298646 h 3959606"/>
              <a:gd name="connsiteX430" fmla="*/ 1443772 w 4002891"/>
              <a:gd name="connsiteY430" fmla="*/ 3614589 h 3959606"/>
              <a:gd name="connsiteX431" fmla="*/ 1712435 w 4002891"/>
              <a:gd name="connsiteY431" fmla="*/ 3131915 h 3959606"/>
              <a:gd name="connsiteX432" fmla="*/ 1588115 w 4002891"/>
              <a:gd name="connsiteY432" fmla="*/ 3060155 h 3959606"/>
              <a:gd name="connsiteX433" fmla="*/ 1438732 w 4002891"/>
              <a:gd name="connsiteY433" fmla="*/ 2973961 h 3959606"/>
              <a:gd name="connsiteX434" fmla="*/ 1165063 w 4002891"/>
              <a:gd name="connsiteY434" fmla="*/ 3131915 h 3959606"/>
              <a:gd name="connsiteX435" fmla="*/ 1289383 w 4002891"/>
              <a:gd name="connsiteY435" fmla="*/ 3203709 h 3959606"/>
              <a:gd name="connsiteX436" fmla="*/ 1438732 w 4002891"/>
              <a:gd name="connsiteY436" fmla="*/ 3289903 h 3959606"/>
              <a:gd name="connsiteX437" fmla="*/ 1433692 w 4002891"/>
              <a:gd name="connsiteY437" fmla="*/ 3304440 h 3959606"/>
              <a:gd name="connsiteX438" fmla="*/ 1173978 w 4002891"/>
              <a:gd name="connsiteY438" fmla="*/ 3454372 h 3959606"/>
              <a:gd name="connsiteX439" fmla="*/ 1174766 w 4002891"/>
              <a:gd name="connsiteY439" fmla="*/ 3459515 h 3959606"/>
              <a:gd name="connsiteX440" fmla="*/ 1173978 w 4002891"/>
              <a:gd name="connsiteY440" fmla="*/ 3464692 h 3959606"/>
              <a:gd name="connsiteX441" fmla="*/ 1433692 w 4002891"/>
              <a:gd name="connsiteY441" fmla="*/ 3614589 h 3959606"/>
              <a:gd name="connsiteX442" fmla="*/ 1433692 w 4002891"/>
              <a:gd name="connsiteY442" fmla="*/ 3304440 h 3959606"/>
              <a:gd name="connsiteX443" fmla="*/ 1159989 w 4002891"/>
              <a:gd name="connsiteY443" fmla="*/ 3778372 h 3959606"/>
              <a:gd name="connsiteX444" fmla="*/ 1428652 w 4002891"/>
              <a:gd name="connsiteY444" fmla="*/ 3623332 h 3959606"/>
              <a:gd name="connsiteX445" fmla="*/ 1169007 w 4002891"/>
              <a:gd name="connsiteY445" fmla="*/ 3473469 h 3959606"/>
              <a:gd name="connsiteX446" fmla="*/ 1159989 w 4002891"/>
              <a:gd name="connsiteY446" fmla="*/ 3478578 h 3959606"/>
              <a:gd name="connsiteX447" fmla="*/ 1159989 w 4002891"/>
              <a:gd name="connsiteY447" fmla="*/ 3778372 h 3959606"/>
              <a:gd name="connsiteX448" fmla="*/ 1159989 w 4002891"/>
              <a:gd name="connsiteY448" fmla="*/ 3440452 h 3959606"/>
              <a:gd name="connsiteX449" fmla="*/ 1169007 w 4002891"/>
              <a:gd name="connsiteY449" fmla="*/ 3445595 h 3959606"/>
              <a:gd name="connsiteX450" fmla="*/ 1428652 w 4002891"/>
              <a:gd name="connsiteY450" fmla="*/ 3295732 h 3959606"/>
              <a:gd name="connsiteX451" fmla="*/ 1159989 w 4002891"/>
              <a:gd name="connsiteY451" fmla="*/ 3140658 h 3959606"/>
              <a:gd name="connsiteX452" fmla="*/ 1159989 w 4002891"/>
              <a:gd name="connsiteY452" fmla="*/ 3440452 h 3959606"/>
              <a:gd name="connsiteX453" fmla="*/ 1159989 w 4002891"/>
              <a:gd name="connsiteY453" fmla="*/ 3123206 h 3959606"/>
              <a:gd name="connsiteX454" fmla="*/ 1433692 w 4002891"/>
              <a:gd name="connsiteY454" fmla="*/ 2965218 h 3959606"/>
              <a:gd name="connsiteX455" fmla="*/ 1433692 w 4002891"/>
              <a:gd name="connsiteY455" fmla="*/ 2649275 h 3959606"/>
              <a:gd name="connsiteX456" fmla="*/ 1173978 w 4002891"/>
              <a:gd name="connsiteY456" fmla="*/ 2799172 h 3959606"/>
              <a:gd name="connsiteX457" fmla="*/ 1160949 w 4002891"/>
              <a:gd name="connsiteY457" fmla="*/ 2823104 h 3959606"/>
              <a:gd name="connsiteX458" fmla="*/ 1159989 w 4002891"/>
              <a:gd name="connsiteY458" fmla="*/ 2823378 h 3959606"/>
              <a:gd name="connsiteX459" fmla="*/ 1159989 w 4002891"/>
              <a:gd name="connsiteY459" fmla="*/ 3123206 h 3959606"/>
              <a:gd name="connsiteX460" fmla="*/ 1159989 w 4002891"/>
              <a:gd name="connsiteY460" fmla="*/ 2785252 h 3959606"/>
              <a:gd name="connsiteX461" fmla="*/ 1169007 w 4002891"/>
              <a:gd name="connsiteY461" fmla="*/ 2790395 h 3959606"/>
              <a:gd name="connsiteX462" fmla="*/ 1428652 w 4002891"/>
              <a:gd name="connsiteY462" fmla="*/ 2640532 h 3959606"/>
              <a:gd name="connsiteX463" fmla="*/ 1159989 w 4002891"/>
              <a:gd name="connsiteY463" fmla="*/ 2485457 h 3959606"/>
              <a:gd name="connsiteX464" fmla="*/ 1159989 w 4002891"/>
              <a:gd name="connsiteY464" fmla="*/ 2785252 h 3959606"/>
              <a:gd name="connsiteX465" fmla="*/ 876206 w 4002891"/>
              <a:gd name="connsiteY465" fmla="*/ 3614555 h 3959606"/>
              <a:gd name="connsiteX466" fmla="*/ 1135920 w 4002891"/>
              <a:gd name="connsiteY466" fmla="*/ 3464658 h 3959606"/>
              <a:gd name="connsiteX467" fmla="*/ 1149224 w 4002891"/>
              <a:gd name="connsiteY467" fmla="*/ 3440624 h 3959606"/>
              <a:gd name="connsiteX468" fmla="*/ 1149909 w 4002891"/>
              <a:gd name="connsiteY468" fmla="*/ 3440452 h 3959606"/>
              <a:gd name="connsiteX469" fmla="*/ 1149909 w 4002891"/>
              <a:gd name="connsiteY469" fmla="*/ 3140658 h 3959606"/>
              <a:gd name="connsiteX470" fmla="*/ 876206 w 4002891"/>
              <a:gd name="connsiteY470" fmla="*/ 3298612 h 3959606"/>
              <a:gd name="connsiteX471" fmla="*/ 876206 w 4002891"/>
              <a:gd name="connsiteY471" fmla="*/ 3614555 h 3959606"/>
              <a:gd name="connsiteX472" fmla="*/ 592423 w 4002891"/>
              <a:gd name="connsiteY472" fmla="*/ 3784098 h 3959606"/>
              <a:gd name="connsiteX473" fmla="*/ 866126 w 4002891"/>
              <a:gd name="connsiteY473" fmla="*/ 3942052 h 3959606"/>
              <a:gd name="connsiteX474" fmla="*/ 866126 w 4002891"/>
              <a:gd name="connsiteY474" fmla="*/ 3626212 h 3959606"/>
              <a:gd name="connsiteX475" fmla="*/ 592423 w 4002891"/>
              <a:gd name="connsiteY475" fmla="*/ 3468223 h 3959606"/>
              <a:gd name="connsiteX476" fmla="*/ 592423 w 4002891"/>
              <a:gd name="connsiteY476" fmla="*/ 3784098 h 3959606"/>
              <a:gd name="connsiteX477" fmla="*/ 592423 w 4002891"/>
              <a:gd name="connsiteY477" fmla="*/ 3456532 h 3959606"/>
              <a:gd name="connsiteX478" fmla="*/ 866126 w 4002891"/>
              <a:gd name="connsiteY478" fmla="*/ 3614486 h 3959606"/>
              <a:gd name="connsiteX479" fmla="*/ 866126 w 4002891"/>
              <a:gd name="connsiteY479" fmla="*/ 3298612 h 3959606"/>
              <a:gd name="connsiteX480" fmla="*/ 592423 w 4002891"/>
              <a:gd name="connsiteY480" fmla="*/ 3140658 h 3959606"/>
              <a:gd name="connsiteX481" fmla="*/ 592423 w 4002891"/>
              <a:gd name="connsiteY481" fmla="*/ 3456532 h 3959606"/>
              <a:gd name="connsiteX482" fmla="*/ 308640 w 4002891"/>
              <a:gd name="connsiteY482" fmla="*/ 3620383 h 3959606"/>
              <a:gd name="connsiteX483" fmla="*/ 582343 w 4002891"/>
              <a:gd name="connsiteY483" fmla="*/ 3778338 h 3959606"/>
              <a:gd name="connsiteX484" fmla="*/ 582343 w 4002891"/>
              <a:gd name="connsiteY484" fmla="*/ 3462429 h 3959606"/>
              <a:gd name="connsiteX485" fmla="*/ 308640 w 4002891"/>
              <a:gd name="connsiteY485" fmla="*/ 3304440 h 3959606"/>
              <a:gd name="connsiteX486" fmla="*/ 308640 w 4002891"/>
              <a:gd name="connsiteY486" fmla="*/ 3620383 h 3959606"/>
              <a:gd name="connsiteX487" fmla="*/ 24857 w 4002891"/>
              <a:gd name="connsiteY487" fmla="*/ 3440452 h 3959606"/>
              <a:gd name="connsiteX488" fmla="*/ 33841 w 4002891"/>
              <a:gd name="connsiteY488" fmla="*/ 3445595 h 3959606"/>
              <a:gd name="connsiteX489" fmla="*/ 298560 w 4002891"/>
              <a:gd name="connsiteY489" fmla="*/ 3292784 h 3959606"/>
              <a:gd name="connsiteX490" fmla="*/ 298560 w 4002891"/>
              <a:gd name="connsiteY490" fmla="*/ 2976875 h 3959606"/>
              <a:gd name="connsiteX491" fmla="*/ 24857 w 4002891"/>
              <a:gd name="connsiteY491" fmla="*/ 3134829 h 3959606"/>
              <a:gd name="connsiteX492" fmla="*/ 24857 w 4002891"/>
              <a:gd name="connsiteY492" fmla="*/ 3440452 h 3959606"/>
            </a:gdLst>
            <a:ahLst/>
            <a:cxnLst/>
            <a:rect l="l" t="t" r="r" b="b"/>
            <a:pathLst>
              <a:path w="4002891" h="3959606">
                <a:moveTo>
                  <a:pt x="14777" y="3440452"/>
                </a:moveTo>
                <a:lnTo>
                  <a:pt x="14777" y="3129001"/>
                </a:lnTo>
                <a:lnTo>
                  <a:pt x="308640" y="2959389"/>
                </a:lnTo>
                <a:lnTo>
                  <a:pt x="308640" y="3292818"/>
                </a:lnTo>
                <a:lnTo>
                  <a:pt x="582343" y="3450772"/>
                </a:lnTo>
                <a:lnTo>
                  <a:pt x="582343" y="3123206"/>
                </a:lnTo>
                <a:lnTo>
                  <a:pt x="871166" y="3289903"/>
                </a:lnTo>
                <a:lnTo>
                  <a:pt x="1149909" y="3129001"/>
                </a:lnTo>
                <a:lnTo>
                  <a:pt x="1149909" y="2823378"/>
                </a:lnTo>
                <a:cubicBezTo>
                  <a:pt x="1139486" y="2820806"/>
                  <a:pt x="1133143" y="2810281"/>
                  <a:pt x="1135749" y="2799858"/>
                </a:cubicBezTo>
                <a:cubicBezTo>
                  <a:pt x="1135783" y="2799617"/>
                  <a:pt x="1135852" y="2799412"/>
                  <a:pt x="1135920" y="2799172"/>
                </a:cubicBezTo>
                <a:lnTo>
                  <a:pt x="868629" y="2644920"/>
                </a:lnTo>
                <a:lnTo>
                  <a:pt x="866126" y="2643446"/>
                </a:lnTo>
                <a:lnTo>
                  <a:pt x="866126" y="2304223"/>
                </a:lnTo>
                <a:lnTo>
                  <a:pt x="1154949" y="2470920"/>
                </a:lnTo>
                <a:lnTo>
                  <a:pt x="1438732" y="2307138"/>
                </a:lnTo>
                <a:lnTo>
                  <a:pt x="1722515" y="2470920"/>
                </a:lnTo>
                <a:lnTo>
                  <a:pt x="2001258" y="2310018"/>
                </a:lnTo>
                <a:lnTo>
                  <a:pt x="2001258" y="1988281"/>
                </a:lnTo>
                <a:lnTo>
                  <a:pt x="1712435" y="1821583"/>
                </a:lnTo>
                <a:lnTo>
                  <a:pt x="2001258" y="1654886"/>
                </a:lnTo>
                <a:lnTo>
                  <a:pt x="2001258" y="1321457"/>
                </a:lnTo>
                <a:lnTo>
                  <a:pt x="2292618" y="1489629"/>
                </a:lnTo>
                <a:lnTo>
                  <a:pt x="2295155" y="1491069"/>
                </a:lnTo>
                <a:lnTo>
                  <a:pt x="2295155" y="1812840"/>
                </a:lnTo>
                <a:lnTo>
                  <a:pt x="2554869" y="1662943"/>
                </a:lnTo>
                <a:cubicBezTo>
                  <a:pt x="2551852" y="1652726"/>
                  <a:pt x="2557680" y="1642029"/>
                  <a:pt x="2567898" y="1639012"/>
                </a:cubicBezTo>
                <a:cubicBezTo>
                  <a:pt x="2568206" y="1638909"/>
                  <a:pt x="2568515" y="1638806"/>
                  <a:pt x="2568857" y="1638738"/>
                </a:cubicBezTo>
                <a:lnTo>
                  <a:pt x="2568857" y="1005515"/>
                </a:lnTo>
                <a:lnTo>
                  <a:pt x="2287578" y="843172"/>
                </a:lnTo>
                <a:lnTo>
                  <a:pt x="2285075" y="841732"/>
                </a:lnTo>
                <a:lnTo>
                  <a:pt x="2285075" y="502475"/>
                </a:lnTo>
                <a:lnTo>
                  <a:pt x="2576401" y="670646"/>
                </a:lnTo>
                <a:lnTo>
                  <a:pt x="2578938" y="672086"/>
                </a:lnTo>
                <a:lnTo>
                  <a:pt x="2578938" y="999720"/>
                </a:lnTo>
                <a:lnTo>
                  <a:pt x="2857680" y="1160589"/>
                </a:lnTo>
                <a:lnTo>
                  <a:pt x="3131418" y="1002635"/>
                </a:lnTo>
                <a:lnTo>
                  <a:pt x="2855143" y="843172"/>
                </a:lnTo>
                <a:lnTo>
                  <a:pt x="2852640" y="841732"/>
                </a:lnTo>
                <a:lnTo>
                  <a:pt x="2852640" y="502475"/>
                </a:lnTo>
                <a:lnTo>
                  <a:pt x="3143966" y="670646"/>
                </a:lnTo>
                <a:lnTo>
                  <a:pt x="3146504" y="672086"/>
                </a:lnTo>
                <a:lnTo>
                  <a:pt x="3146504" y="1321492"/>
                </a:lnTo>
                <a:lnTo>
                  <a:pt x="3406218" y="1171595"/>
                </a:lnTo>
                <a:cubicBezTo>
                  <a:pt x="3403269" y="1161275"/>
                  <a:pt x="3409235" y="1150509"/>
                  <a:pt x="3419555" y="1147526"/>
                </a:cubicBezTo>
                <a:cubicBezTo>
                  <a:pt x="3419761" y="1147457"/>
                  <a:pt x="3420000" y="1147423"/>
                  <a:pt x="3420206" y="1147355"/>
                </a:cubicBezTo>
                <a:lnTo>
                  <a:pt x="3420206" y="835937"/>
                </a:lnTo>
                <a:lnTo>
                  <a:pt x="3698949" y="675035"/>
                </a:lnTo>
                <a:lnTo>
                  <a:pt x="3425246" y="517080"/>
                </a:lnTo>
                <a:lnTo>
                  <a:pt x="3420206" y="519995"/>
                </a:lnTo>
                <a:lnTo>
                  <a:pt x="3420206" y="514166"/>
                </a:lnTo>
                <a:lnTo>
                  <a:pt x="3415166" y="511252"/>
                </a:lnTo>
                <a:lnTo>
                  <a:pt x="3420206" y="508337"/>
                </a:lnTo>
                <a:lnTo>
                  <a:pt x="3420206" y="180731"/>
                </a:lnTo>
                <a:lnTo>
                  <a:pt x="3690000" y="25012"/>
                </a:lnTo>
                <a:cubicBezTo>
                  <a:pt x="3687121" y="14479"/>
                  <a:pt x="3693292" y="3597"/>
                  <a:pt x="3703852" y="710"/>
                </a:cubicBezTo>
                <a:cubicBezTo>
                  <a:pt x="3714378" y="-2180"/>
                  <a:pt x="3725246" y="4015"/>
                  <a:pt x="3728126" y="14548"/>
                </a:cubicBezTo>
                <a:cubicBezTo>
                  <a:pt x="3731041" y="25080"/>
                  <a:pt x="3724835" y="35963"/>
                  <a:pt x="3714309" y="38853"/>
                </a:cubicBezTo>
                <a:cubicBezTo>
                  <a:pt x="3714241" y="38873"/>
                  <a:pt x="3714138" y="38894"/>
                  <a:pt x="3714069" y="38915"/>
                </a:cubicBezTo>
                <a:lnTo>
                  <a:pt x="3714069" y="344531"/>
                </a:lnTo>
                <a:lnTo>
                  <a:pt x="4002892" y="511252"/>
                </a:lnTo>
                <a:lnTo>
                  <a:pt x="3719109" y="675035"/>
                </a:lnTo>
                <a:lnTo>
                  <a:pt x="3995349" y="834463"/>
                </a:lnTo>
                <a:lnTo>
                  <a:pt x="3997852" y="835937"/>
                </a:lnTo>
                <a:lnTo>
                  <a:pt x="3997852" y="1163503"/>
                </a:lnTo>
                <a:lnTo>
                  <a:pt x="4002892" y="1166417"/>
                </a:lnTo>
                <a:lnTo>
                  <a:pt x="3997852" y="1169332"/>
                </a:lnTo>
                <a:lnTo>
                  <a:pt x="3997852" y="1496932"/>
                </a:lnTo>
                <a:lnTo>
                  <a:pt x="3719246" y="1657766"/>
                </a:lnTo>
                <a:lnTo>
                  <a:pt x="3995555" y="1817229"/>
                </a:lnTo>
                <a:lnTo>
                  <a:pt x="3998092" y="1818703"/>
                </a:lnTo>
                <a:lnTo>
                  <a:pt x="3998092" y="2157926"/>
                </a:lnTo>
                <a:lnTo>
                  <a:pt x="3706732" y="1989755"/>
                </a:lnTo>
                <a:lnTo>
                  <a:pt x="3704195" y="1988315"/>
                </a:lnTo>
                <a:lnTo>
                  <a:pt x="3704195" y="1666440"/>
                </a:lnTo>
                <a:lnTo>
                  <a:pt x="3703989" y="1666543"/>
                </a:lnTo>
                <a:lnTo>
                  <a:pt x="3703989" y="1333149"/>
                </a:lnTo>
                <a:lnTo>
                  <a:pt x="3439304" y="1180372"/>
                </a:lnTo>
                <a:cubicBezTo>
                  <a:pt x="3436801" y="1182840"/>
                  <a:pt x="3433680" y="1184623"/>
                  <a:pt x="3430286" y="1185481"/>
                </a:cubicBezTo>
                <a:lnTo>
                  <a:pt x="3430286" y="1496932"/>
                </a:lnTo>
                <a:lnTo>
                  <a:pt x="3151544" y="1657801"/>
                </a:lnTo>
                <a:lnTo>
                  <a:pt x="3427783" y="1817229"/>
                </a:lnTo>
                <a:lnTo>
                  <a:pt x="3430286" y="1818669"/>
                </a:lnTo>
                <a:lnTo>
                  <a:pt x="3430286" y="2146406"/>
                </a:lnTo>
                <a:lnTo>
                  <a:pt x="3694766" y="2299046"/>
                </a:lnTo>
                <a:cubicBezTo>
                  <a:pt x="3702412" y="2291264"/>
                  <a:pt x="3714926" y="2291161"/>
                  <a:pt x="3722709" y="2298841"/>
                </a:cubicBezTo>
                <a:cubicBezTo>
                  <a:pt x="3730492" y="2306486"/>
                  <a:pt x="3730595" y="2319001"/>
                  <a:pt x="3722915" y="2326783"/>
                </a:cubicBezTo>
                <a:cubicBezTo>
                  <a:pt x="3720446" y="2329321"/>
                  <a:pt x="3717292" y="2331138"/>
                  <a:pt x="3713864" y="2332029"/>
                </a:cubicBezTo>
                <a:lnTo>
                  <a:pt x="3713864" y="2964841"/>
                </a:lnTo>
                <a:lnTo>
                  <a:pt x="3995555" y="3127457"/>
                </a:lnTo>
                <a:lnTo>
                  <a:pt x="3998092" y="3128932"/>
                </a:lnTo>
                <a:lnTo>
                  <a:pt x="3998092" y="3468155"/>
                </a:lnTo>
                <a:lnTo>
                  <a:pt x="3997647" y="3467880"/>
                </a:lnTo>
                <a:lnTo>
                  <a:pt x="3997647" y="3789926"/>
                </a:lnTo>
                <a:lnTo>
                  <a:pt x="3713864" y="3953709"/>
                </a:lnTo>
                <a:lnTo>
                  <a:pt x="3713864" y="3959538"/>
                </a:lnTo>
                <a:lnTo>
                  <a:pt x="3708790" y="3956624"/>
                </a:lnTo>
                <a:lnTo>
                  <a:pt x="3703749" y="3959538"/>
                </a:lnTo>
                <a:lnTo>
                  <a:pt x="3703749" y="3953709"/>
                </a:lnTo>
                <a:lnTo>
                  <a:pt x="3422504" y="3791366"/>
                </a:lnTo>
                <a:lnTo>
                  <a:pt x="3419966" y="3789926"/>
                </a:lnTo>
                <a:lnTo>
                  <a:pt x="3419966" y="3450669"/>
                </a:lnTo>
                <a:lnTo>
                  <a:pt x="3694766" y="3609275"/>
                </a:lnTo>
                <a:cubicBezTo>
                  <a:pt x="3702446" y="3601526"/>
                  <a:pt x="3714995" y="3601457"/>
                  <a:pt x="3722743" y="3609138"/>
                </a:cubicBezTo>
                <a:cubicBezTo>
                  <a:pt x="3722778" y="3609172"/>
                  <a:pt x="3722846" y="3609240"/>
                  <a:pt x="3722881" y="3609275"/>
                </a:cubicBezTo>
                <a:lnTo>
                  <a:pt x="3982732" y="3459309"/>
                </a:lnTo>
                <a:lnTo>
                  <a:pt x="3713864" y="3304098"/>
                </a:lnTo>
                <a:lnTo>
                  <a:pt x="3713864" y="3304406"/>
                </a:lnTo>
                <a:lnTo>
                  <a:pt x="3425041" y="3137709"/>
                </a:lnTo>
                <a:lnTo>
                  <a:pt x="3136184" y="3304406"/>
                </a:lnTo>
                <a:lnTo>
                  <a:pt x="3136184" y="2970909"/>
                </a:lnTo>
                <a:lnTo>
                  <a:pt x="2855143" y="2808703"/>
                </a:lnTo>
                <a:lnTo>
                  <a:pt x="2852640" y="2807229"/>
                </a:lnTo>
                <a:lnTo>
                  <a:pt x="2852640" y="2495812"/>
                </a:lnTo>
                <a:cubicBezTo>
                  <a:pt x="2841978" y="2493104"/>
                  <a:pt x="2835497" y="2482269"/>
                  <a:pt x="2838206" y="2471606"/>
                </a:cubicBezTo>
                <a:cubicBezTo>
                  <a:pt x="2840915" y="2460909"/>
                  <a:pt x="2851749" y="2454463"/>
                  <a:pt x="2862412" y="2457172"/>
                </a:cubicBezTo>
                <a:cubicBezTo>
                  <a:pt x="2873109" y="2459880"/>
                  <a:pt x="2879555" y="2470715"/>
                  <a:pt x="2876846" y="2481378"/>
                </a:cubicBezTo>
                <a:cubicBezTo>
                  <a:pt x="2876812" y="2481549"/>
                  <a:pt x="2876743" y="2481755"/>
                  <a:pt x="2876709" y="2481926"/>
                </a:cubicBezTo>
                <a:lnTo>
                  <a:pt x="3143966" y="2636178"/>
                </a:lnTo>
                <a:lnTo>
                  <a:pt x="3146504" y="2637617"/>
                </a:lnTo>
                <a:lnTo>
                  <a:pt x="3146504" y="2959252"/>
                </a:lnTo>
                <a:lnTo>
                  <a:pt x="3419966" y="2801400"/>
                </a:lnTo>
                <a:lnTo>
                  <a:pt x="3419966" y="2151926"/>
                </a:lnTo>
                <a:lnTo>
                  <a:pt x="3141463" y="1991195"/>
                </a:lnTo>
                <a:lnTo>
                  <a:pt x="2852640" y="2157892"/>
                </a:lnTo>
                <a:lnTo>
                  <a:pt x="2852640" y="1824498"/>
                </a:lnTo>
                <a:lnTo>
                  <a:pt x="2587955" y="1671720"/>
                </a:lnTo>
                <a:cubicBezTo>
                  <a:pt x="2585452" y="1674189"/>
                  <a:pt x="2582332" y="1675972"/>
                  <a:pt x="2578938" y="1676863"/>
                </a:cubicBezTo>
                <a:lnTo>
                  <a:pt x="2578938" y="1988281"/>
                </a:lnTo>
                <a:lnTo>
                  <a:pt x="2309143" y="2144006"/>
                </a:lnTo>
                <a:cubicBezTo>
                  <a:pt x="2309624" y="2145686"/>
                  <a:pt x="2309864" y="2147435"/>
                  <a:pt x="2309898" y="2149183"/>
                </a:cubicBezTo>
                <a:cubicBezTo>
                  <a:pt x="2309864" y="2150932"/>
                  <a:pt x="2309624" y="2152646"/>
                  <a:pt x="2309143" y="2154326"/>
                </a:cubicBezTo>
                <a:lnTo>
                  <a:pt x="2576401" y="2308612"/>
                </a:lnTo>
                <a:lnTo>
                  <a:pt x="2578938" y="2310052"/>
                </a:lnTo>
                <a:lnTo>
                  <a:pt x="2578938" y="2964841"/>
                </a:lnTo>
                <a:lnTo>
                  <a:pt x="2842012" y="3116726"/>
                </a:lnTo>
                <a:cubicBezTo>
                  <a:pt x="2848320" y="3107812"/>
                  <a:pt x="2860629" y="3105686"/>
                  <a:pt x="2869544" y="3111995"/>
                </a:cubicBezTo>
                <a:cubicBezTo>
                  <a:pt x="2878458" y="3118303"/>
                  <a:pt x="2880584" y="3130612"/>
                  <a:pt x="2874275" y="3139526"/>
                </a:cubicBezTo>
                <a:cubicBezTo>
                  <a:pt x="2871600" y="3143332"/>
                  <a:pt x="2867658" y="3146075"/>
                  <a:pt x="2863166" y="3147240"/>
                </a:cubicBezTo>
                <a:lnTo>
                  <a:pt x="2863166" y="3468155"/>
                </a:lnTo>
                <a:lnTo>
                  <a:pt x="2579383" y="3304338"/>
                </a:lnTo>
                <a:lnTo>
                  <a:pt x="2579383" y="3626143"/>
                </a:lnTo>
                <a:lnTo>
                  <a:pt x="2285521" y="3795755"/>
                </a:lnTo>
                <a:lnTo>
                  <a:pt x="2285521" y="3456498"/>
                </a:lnTo>
                <a:lnTo>
                  <a:pt x="2563955" y="3295766"/>
                </a:lnTo>
                <a:lnTo>
                  <a:pt x="2290115" y="3137709"/>
                </a:lnTo>
                <a:lnTo>
                  <a:pt x="2025361" y="3290521"/>
                </a:lnTo>
                <a:cubicBezTo>
                  <a:pt x="2028240" y="3301046"/>
                  <a:pt x="2022069" y="3311949"/>
                  <a:pt x="2011544" y="3314829"/>
                </a:cubicBezTo>
                <a:cubicBezTo>
                  <a:pt x="2000983" y="3317709"/>
                  <a:pt x="1990115" y="3311538"/>
                  <a:pt x="1987235" y="3301012"/>
                </a:cubicBezTo>
                <a:cubicBezTo>
                  <a:pt x="1984320" y="3290452"/>
                  <a:pt x="1990526" y="3279583"/>
                  <a:pt x="2001052" y="3276703"/>
                </a:cubicBezTo>
                <a:cubicBezTo>
                  <a:pt x="2001121" y="3276669"/>
                  <a:pt x="2001189" y="3276669"/>
                  <a:pt x="2001258" y="3276635"/>
                </a:cubicBezTo>
                <a:lnTo>
                  <a:pt x="2001258" y="2643446"/>
                </a:lnTo>
                <a:lnTo>
                  <a:pt x="1722515" y="2482543"/>
                </a:lnTo>
                <a:lnTo>
                  <a:pt x="1448846" y="2640532"/>
                </a:lnTo>
                <a:lnTo>
                  <a:pt x="1725052" y="2799961"/>
                </a:lnTo>
                <a:lnTo>
                  <a:pt x="1727555" y="2801435"/>
                </a:lnTo>
                <a:lnTo>
                  <a:pt x="1727555" y="3129035"/>
                </a:lnTo>
                <a:lnTo>
                  <a:pt x="1732629" y="3131915"/>
                </a:lnTo>
                <a:lnTo>
                  <a:pt x="1727555" y="3134829"/>
                </a:lnTo>
                <a:lnTo>
                  <a:pt x="1727555" y="3456600"/>
                </a:lnTo>
                <a:lnTo>
                  <a:pt x="2008835" y="3618944"/>
                </a:lnTo>
                <a:lnTo>
                  <a:pt x="2011338" y="3620383"/>
                </a:lnTo>
                <a:lnTo>
                  <a:pt x="2011338" y="3959606"/>
                </a:lnTo>
                <a:lnTo>
                  <a:pt x="1720012" y="3791469"/>
                </a:lnTo>
                <a:lnTo>
                  <a:pt x="1717475" y="3790029"/>
                </a:lnTo>
                <a:lnTo>
                  <a:pt x="1717475" y="3468258"/>
                </a:lnTo>
                <a:lnTo>
                  <a:pt x="1443772" y="3626246"/>
                </a:lnTo>
                <a:lnTo>
                  <a:pt x="1443772" y="3632075"/>
                </a:lnTo>
                <a:lnTo>
                  <a:pt x="1438732" y="3629161"/>
                </a:lnTo>
                <a:lnTo>
                  <a:pt x="1149909" y="3795858"/>
                </a:lnTo>
                <a:lnTo>
                  <a:pt x="1149909" y="3478578"/>
                </a:lnTo>
                <a:cubicBezTo>
                  <a:pt x="1146481" y="3477720"/>
                  <a:pt x="1143361" y="3475938"/>
                  <a:pt x="1140892" y="3473435"/>
                </a:cubicBezTo>
                <a:lnTo>
                  <a:pt x="876206" y="3626212"/>
                </a:lnTo>
                <a:lnTo>
                  <a:pt x="876206" y="3959538"/>
                </a:lnTo>
                <a:lnTo>
                  <a:pt x="592423" y="3795755"/>
                </a:lnTo>
                <a:lnTo>
                  <a:pt x="592423" y="3795823"/>
                </a:lnTo>
                <a:lnTo>
                  <a:pt x="301063" y="3627652"/>
                </a:lnTo>
                <a:lnTo>
                  <a:pt x="298560" y="3626212"/>
                </a:lnTo>
                <a:lnTo>
                  <a:pt x="298560" y="3304440"/>
                </a:lnTo>
                <a:lnTo>
                  <a:pt x="38846" y="3454338"/>
                </a:lnTo>
                <a:cubicBezTo>
                  <a:pt x="39327" y="3456018"/>
                  <a:pt x="39566" y="3457766"/>
                  <a:pt x="39600" y="3459515"/>
                </a:cubicBezTo>
                <a:cubicBezTo>
                  <a:pt x="39635" y="3470452"/>
                  <a:pt x="30823" y="3479366"/>
                  <a:pt x="19886" y="3479400"/>
                </a:cubicBezTo>
                <a:cubicBezTo>
                  <a:pt x="8949" y="3479469"/>
                  <a:pt x="34" y="3470624"/>
                  <a:pt x="0" y="3459686"/>
                </a:cubicBezTo>
                <a:cubicBezTo>
                  <a:pt x="-34" y="3450669"/>
                  <a:pt x="6034" y="3442749"/>
                  <a:pt x="14777" y="3440452"/>
                </a:cubicBezTo>
                <a:close/>
                <a:moveTo>
                  <a:pt x="1149909" y="2479663"/>
                </a:moveTo>
                <a:lnTo>
                  <a:pt x="876206" y="2321709"/>
                </a:lnTo>
                <a:lnTo>
                  <a:pt x="876206" y="2637617"/>
                </a:lnTo>
                <a:lnTo>
                  <a:pt x="1140892" y="2790395"/>
                </a:lnTo>
                <a:cubicBezTo>
                  <a:pt x="1143394" y="2787926"/>
                  <a:pt x="1146515" y="2786143"/>
                  <a:pt x="1149909" y="2785252"/>
                </a:cubicBezTo>
                <a:lnTo>
                  <a:pt x="1149909" y="2479663"/>
                </a:lnTo>
                <a:close/>
                <a:moveTo>
                  <a:pt x="2568857" y="677915"/>
                </a:moveTo>
                <a:lnTo>
                  <a:pt x="2295155" y="519960"/>
                </a:lnTo>
                <a:lnTo>
                  <a:pt x="2295155" y="835903"/>
                </a:lnTo>
                <a:lnTo>
                  <a:pt x="2568857" y="993858"/>
                </a:lnTo>
                <a:lnTo>
                  <a:pt x="2568857" y="677915"/>
                </a:lnTo>
                <a:close/>
                <a:moveTo>
                  <a:pt x="3703749" y="3642292"/>
                </a:moveTo>
                <a:cubicBezTo>
                  <a:pt x="3695075" y="3639995"/>
                  <a:pt x="3689041" y="3632178"/>
                  <a:pt x="3689007" y="3623229"/>
                </a:cubicBezTo>
                <a:cubicBezTo>
                  <a:pt x="3689007" y="3621481"/>
                  <a:pt x="3689280" y="3619732"/>
                  <a:pt x="3689795" y="3618052"/>
                </a:cubicBezTo>
                <a:lnTo>
                  <a:pt x="3430081" y="3468155"/>
                </a:lnTo>
                <a:lnTo>
                  <a:pt x="3430081" y="3784098"/>
                </a:lnTo>
                <a:lnTo>
                  <a:pt x="3703749" y="3942086"/>
                </a:lnTo>
                <a:lnTo>
                  <a:pt x="3703749" y="3642292"/>
                </a:lnTo>
                <a:close/>
                <a:moveTo>
                  <a:pt x="3727852" y="3618052"/>
                </a:moveTo>
                <a:cubicBezTo>
                  <a:pt x="3730801" y="3628372"/>
                  <a:pt x="3724835" y="3639138"/>
                  <a:pt x="3714515" y="3642121"/>
                </a:cubicBezTo>
                <a:cubicBezTo>
                  <a:pt x="3714309" y="3642189"/>
                  <a:pt x="3714069" y="3642223"/>
                  <a:pt x="3713864" y="3642292"/>
                </a:cubicBezTo>
                <a:lnTo>
                  <a:pt x="3713864" y="3942052"/>
                </a:lnTo>
                <a:lnTo>
                  <a:pt x="3987566" y="3784098"/>
                </a:lnTo>
                <a:lnTo>
                  <a:pt x="3987566" y="3468155"/>
                </a:lnTo>
                <a:close/>
                <a:moveTo>
                  <a:pt x="3714309" y="3292715"/>
                </a:moveTo>
                <a:lnTo>
                  <a:pt x="3988012" y="3450669"/>
                </a:lnTo>
                <a:lnTo>
                  <a:pt x="3988012" y="3134760"/>
                </a:lnTo>
                <a:lnTo>
                  <a:pt x="3714309" y="2976772"/>
                </a:lnTo>
                <a:lnTo>
                  <a:pt x="3714309" y="3292715"/>
                </a:lnTo>
                <a:close/>
                <a:moveTo>
                  <a:pt x="3430081" y="3129001"/>
                </a:moveTo>
                <a:lnTo>
                  <a:pt x="3703749" y="3286955"/>
                </a:lnTo>
                <a:lnTo>
                  <a:pt x="3703749" y="2971012"/>
                </a:lnTo>
                <a:lnTo>
                  <a:pt x="3430081" y="2813058"/>
                </a:lnTo>
                <a:lnTo>
                  <a:pt x="3430081" y="3129001"/>
                </a:lnTo>
                <a:close/>
                <a:moveTo>
                  <a:pt x="3430081" y="2801400"/>
                </a:moveTo>
                <a:lnTo>
                  <a:pt x="3703749" y="2959389"/>
                </a:lnTo>
                <a:lnTo>
                  <a:pt x="3703749" y="2643446"/>
                </a:lnTo>
                <a:lnTo>
                  <a:pt x="3430081" y="2485492"/>
                </a:lnTo>
                <a:lnTo>
                  <a:pt x="3430081" y="2801400"/>
                </a:lnTo>
                <a:close/>
                <a:moveTo>
                  <a:pt x="3430081" y="2473835"/>
                </a:moveTo>
                <a:lnTo>
                  <a:pt x="3703749" y="2631823"/>
                </a:lnTo>
                <a:lnTo>
                  <a:pt x="3703749" y="2332029"/>
                </a:lnTo>
                <a:cubicBezTo>
                  <a:pt x="3693327" y="2329457"/>
                  <a:pt x="3686984" y="2318932"/>
                  <a:pt x="3689589" y="2308509"/>
                </a:cubicBezTo>
                <a:cubicBezTo>
                  <a:pt x="3689624" y="2308269"/>
                  <a:pt x="3689692" y="2308063"/>
                  <a:pt x="3689761" y="2307823"/>
                </a:cubicBezTo>
                <a:lnTo>
                  <a:pt x="3430081" y="2157926"/>
                </a:lnTo>
                <a:lnTo>
                  <a:pt x="3430081" y="2473835"/>
                </a:lnTo>
                <a:close/>
                <a:moveTo>
                  <a:pt x="3136423" y="2643446"/>
                </a:moveTo>
                <a:lnTo>
                  <a:pt x="2871738" y="2490703"/>
                </a:lnTo>
                <a:cubicBezTo>
                  <a:pt x="2869235" y="2493172"/>
                  <a:pt x="2866115" y="2494920"/>
                  <a:pt x="2862721" y="2495812"/>
                </a:cubicBezTo>
                <a:lnTo>
                  <a:pt x="2862721" y="2801400"/>
                </a:lnTo>
                <a:lnTo>
                  <a:pt x="3136423" y="2959389"/>
                </a:lnTo>
                <a:lnTo>
                  <a:pt x="3136423" y="2643446"/>
                </a:lnTo>
                <a:close/>
                <a:moveTo>
                  <a:pt x="3703989" y="38915"/>
                </a:moveTo>
                <a:cubicBezTo>
                  <a:pt x="3700561" y="38037"/>
                  <a:pt x="3697475" y="36261"/>
                  <a:pt x="3694972" y="33772"/>
                </a:cubicBezTo>
                <a:lnTo>
                  <a:pt x="3430286" y="186549"/>
                </a:lnTo>
                <a:lnTo>
                  <a:pt x="3430286" y="502509"/>
                </a:lnTo>
                <a:lnTo>
                  <a:pt x="3703989" y="344517"/>
                </a:lnTo>
                <a:lnTo>
                  <a:pt x="3703989" y="38915"/>
                </a:lnTo>
                <a:close/>
                <a:moveTo>
                  <a:pt x="3982732" y="511252"/>
                </a:moveTo>
                <a:lnTo>
                  <a:pt x="3709029" y="353263"/>
                </a:lnTo>
                <a:lnTo>
                  <a:pt x="3435327" y="511252"/>
                </a:lnTo>
                <a:lnTo>
                  <a:pt x="3703989" y="666326"/>
                </a:lnTo>
                <a:lnTo>
                  <a:pt x="3703989" y="666292"/>
                </a:lnTo>
                <a:lnTo>
                  <a:pt x="3709029" y="669206"/>
                </a:lnTo>
                <a:lnTo>
                  <a:pt x="3714069" y="666292"/>
                </a:lnTo>
                <a:lnTo>
                  <a:pt x="3714069" y="666326"/>
                </a:lnTo>
                <a:close/>
                <a:moveTo>
                  <a:pt x="3987772" y="841766"/>
                </a:moveTo>
                <a:lnTo>
                  <a:pt x="3714069" y="683777"/>
                </a:lnTo>
                <a:lnTo>
                  <a:pt x="3714069" y="999720"/>
                </a:lnTo>
                <a:lnTo>
                  <a:pt x="3987772" y="1157675"/>
                </a:lnTo>
                <a:lnTo>
                  <a:pt x="3987772" y="841766"/>
                </a:lnTo>
                <a:close/>
                <a:moveTo>
                  <a:pt x="3714309" y="1982486"/>
                </a:moveTo>
                <a:lnTo>
                  <a:pt x="3988012" y="2140440"/>
                </a:lnTo>
                <a:lnTo>
                  <a:pt x="3988012" y="1824532"/>
                </a:lnTo>
                <a:lnTo>
                  <a:pt x="3714309" y="1666543"/>
                </a:lnTo>
                <a:lnTo>
                  <a:pt x="3714309" y="1982486"/>
                </a:lnTo>
                <a:close/>
                <a:moveTo>
                  <a:pt x="3714069" y="1649092"/>
                </a:moveTo>
                <a:lnTo>
                  <a:pt x="3987772" y="1491103"/>
                </a:lnTo>
                <a:lnTo>
                  <a:pt x="3987772" y="1175161"/>
                </a:lnTo>
                <a:lnTo>
                  <a:pt x="3714069" y="1333149"/>
                </a:lnTo>
                <a:lnTo>
                  <a:pt x="3714069" y="1649092"/>
                </a:lnTo>
                <a:close/>
                <a:moveTo>
                  <a:pt x="3444275" y="1171595"/>
                </a:moveTo>
                <a:lnTo>
                  <a:pt x="3709029" y="1324406"/>
                </a:lnTo>
                <a:lnTo>
                  <a:pt x="3982732" y="1166417"/>
                </a:lnTo>
                <a:lnTo>
                  <a:pt x="3858412" y="1094658"/>
                </a:lnTo>
                <a:lnTo>
                  <a:pt x="3709029" y="1008463"/>
                </a:lnTo>
                <a:lnTo>
                  <a:pt x="3444275" y="1161275"/>
                </a:lnTo>
                <a:cubicBezTo>
                  <a:pt x="3445338" y="1164635"/>
                  <a:pt x="3445338" y="1168235"/>
                  <a:pt x="3444275" y="1171595"/>
                </a:cubicBezTo>
                <a:close/>
                <a:moveTo>
                  <a:pt x="3430286" y="1147355"/>
                </a:moveTo>
                <a:cubicBezTo>
                  <a:pt x="3433680" y="1148246"/>
                  <a:pt x="3436801" y="1149995"/>
                  <a:pt x="3439304" y="1152498"/>
                </a:cubicBezTo>
                <a:lnTo>
                  <a:pt x="3703989" y="999720"/>
                </a:lnTo>
                <a:lnTo>
                  <a:pt x="3703989" y="683777"/>
                </a:lnTo>
                <a:lnTo>
                  <a:pt x="3430286" y="841766"/>
                </a:lnTo>
                <a:lnTo>
                  <a:pt x="3430286" y="1147355"/>
                </a:lnTo>
                <a:close/>
                <a:moveTo>
                  <a:pt x="3146504" y="2970909"/>
                </a:moveTo>
                <a:lnTo>
                  <a:pt x="3146504" y="2976841"/>
                </a:lnTo>
                <a:lnTo>
                  <a:pt x="3146298" y="2976738"/>
                </a:lnTo>
                <a:lnTo>
                  <a:pt x="3146298" y="3286955"/>
                </a:lnTo>
                <a:lnTo>
                  <a:pt x="3419966" y="3129001"/>
                </a:lnTo>
                <a:lnTo>
                  <a:pt x="3419966" y="2813058"/>
                </a:lnTo>
                <a:close/>
                <a:moveTo>
                  <a:pt x="3146504" y="1982452"/>
                </a:moveTo>
                <a:lnTo>
                  <a:pt x="3420206" y="2140406"/>
                </a:lnTo>
                <a:lnTo>
                  <a:pt x="3420206" y="1824498"/>
                </a:lnTo>
                <a:lnTo>
                  <a:pt x="3146504" y="1666509"/>
                </a:lnTo>
                <a:lnTo>
                  <a:pt x="3146504" y="1982452"/>
                </a:lnTo>
                <a:close/>
                <a:moveTo>
                  <a:pt x="3146504" y="1649058"/>
                </a:moveTo>
                <a:lnTo>
                  <a:pt x="3420206" y="1491103"/>
                </a:lnTo>
                <a:lnTo>
                  <a:pt x="3420206" y="1185481"/>
                </a:lnTo>
                <a:cubicBezTo>
                  <a:pt x="3416778" y="1184623"/>
                  <a:pt x="3413692" y="1182875"/>
                  <a:pt x="3411189" y="1180372"/>
                </a:cubicBezTo>
                <a:lnTo>
                  <a:pt x="3146504" y="1333149"/>
                </a:lnTo>
                <a:lnTo>
                  <a:pt x="3146504" y="1649058"/>
                </a:lnTo>
                <a:close/>
                <a:moveTo>
                  <a:pt x="3136423" y="677915"/>
                </a:moveTo>
                <a:lnTo>
                  <a:pt x="2862721" y="519960"/>
                </a:lnTo>
                <a:lnTo>
                  <a:pt x="2862721" y="835903"/>
                </a:lnTo>
                <a:lnTo>
                  <a:pt x="3136423" y="993858"/>
                </a:lnTo>
                <a:lnTo>
                  <a:pt x="3136423" y="677915"/>
                </a:lnTo>
                <a:close/>
                <a:moveTo>
                  <a:pt x="2862721" y="2140406"/>
                </a:moveTo>
                <a:lnTo>
                  <a:pt x="3136423" y="1982452"/>
                </a:lnTo>
                <a:lnTo>
                  <a:pt x="3136423" y="1666543"/>
                </a:lnTo>
                <a:lnTo>
                  <a:pt x="2999555" y="1745503"/>
                </a:lnTo>
                <a:lnTo>
                  <a:pt x="2862721" y="1824498"/>
                </a:lnTo>
                <a:lnTo>
                  <a:pt x="2862721" y="2140406"/>
                </a:lnTo>
                <a:close/>
                <a:moveTo>
                  <a:pt x="2862721" y="1812840"/>
                </a:moveTo>
                <a:lnTo>
                  <a:pt x="2999555" y="1733846"/>
                </a:lnTo>
                <a:lnTo>
                  <a:pt x="3136423" y="1654886"/>
                </a:lnTo>
                <a:lnTo>
                  <a:pt x="3136423" y="1338943"/>
                </a:lnTo>
                <a:lnTo>
                  <a:pt x="2999555" y="1417937"/>
                </a:lnTo>
                <a:lnTo>
                  <a:pt x="2862721" y="1496932"/>
                </a:lnTo>
                <a:lnTo>
                  <a:pt x="2862721" y="1812840"/>
                </a:lnTo>
                <a:close/>
                <a:moveTo>
                  <a:pt x="2862721" y="1485275"/>
                </a:moveTo>
                <a:lnTo>
                  <a:pt x="2999555" y="1406281"/>
                </a:lnTo>
                <a:lnTo>
                  <a:pt x="3136423" y="1327321"/>
                </a:lnTo>
                <a:lnTo>
                  <a:pt x="3136423" y="1011378"/>
                </a:lnTo>
                <a:lnTo>
                  <a:pt x="2862721" y="1169332"/>
                </a:lnTo>
                <a:lnTo>
                  <a:pt x="2862721" y="1485275"/>
                </a:lnTo>
                <a:close/>
                <a:moveTo>
                  <a:pt x="2578938" y="1638738"/>
                </a:moveTo>
                <a:cubicBezTo>
                  <a:pt x="2589361" y="1641309"/>
                  <a:pt x="2595703" y="1651835"/>
                  <a:pt x="2593098" y="1662257"/>
                </a:cubicBezTo>
                <a:cubicBezTo>
                  <a:pt x="2593063" y="1662498"/>
                  <a:pt x="2592995" y="1662703"/>
                  <a:pt x="2592926" y="1662943"/>
                </a:cubicBezTo>
                <a:lnTo>
                  <a:pt x="2852640" y="1812840"/>
                </a:lnTo>
                <a:lnTo>
                  <a:pt x="2852640" y="1496932"/>
                </a:lnTo>
                <a:lnTo>
                  <a:pt x="2696229" y="1406658"/>
                </a:lnTo>
                <a:lnTo>
                  <a:pt x="2578938" y="1338943"/>
                </a:lnTo>
                <a:lnTo>
                  <a:pt x="2578938" y="1638738"/>
                </a:lnTo>
                <a:close/>
                <a:moveTo>
                  <a:pt x="2578938" y="1327321"/>
                </a:moveTo>
                <a:lnTo>
                  <a:pt x="2668458" y="1378989"/>
                </a:lnTo>
                <a:lnTo>
                  <a:pt x="2852640" y="1485275"/>
                </a:lnTo>
                <a:lnTo>
                  <a:pt x="2852640" y="1169332"/>
                </a:lnTo>
                <a:lnTo>
                  <a:pt x="2578938" y="1011378"/>
                </a:lnTo>
                <a:lnTo>
                  <a:pt x="2578938" y="1327321"/>
                </a:lnTo>
                <a:close/>
                <a:moveTo>
                  <a:pt x="2579383" y="3292715"/>
                </a:moveTo>
                <a:lnTo>
                  <a:pt x="2853086" y="3450669"/>
                </a:lnTo>
                <a:lnTo>
                  <a:pt x="2853086" y="3147240"/>
                </a:lnTo>
                <a:cubicBezTo>
                  <a:pt x="2844378" y="3144978"/>
                  <a:pt x="2838309" y="3137161"/>
                  <a:pt x="2838309" y="3128178"/>
                </a:cubicBezTo>
                <a:cubicBezTo>
                  <a:pt x="2838343" y="3127560"/>
                  <a:pt x="2838412" y="3126944"/>
                  <a:pt x="2838515" y="3126326"/>
                </a:cubicBezTo>
                <a:lnTo>
                  <a:pt x="2579383" y="2976772"/>
                </a:lnTo>
                <a:lnTo>
                  <a:pt x="2579383" y="3292715"/>
                </a:lnTo>
                <a:close/>
                <a:moveTo>
                  <a:pt x="2295600" y="3462326"/>
                </a:moveTo>
                <a:lnTo>
                  <a:pt x="2295600" y="3778269"/>
                </a:lnTo>
                <a:lnTo>
                  <a:pt x="2569304" y="3620315"/>
                </a:lnTo>
                <a:lnTo>
                  <a:pt x="2569304" y="3304372"/>
                </a:lnTo>
                <a:close/>
                <a:moveTo>
                  <a:pt x="2295155" y="3129001"/>
                </a:moveTo>
                <a:lnTo>
                  <a:pt x="2568857" y="3286955"/>
                </a:lnTo>
                <a:lnTo>
                  <a:pt x="2568857" y="2971012"/>
                </a:lnTo>
                <a:lnTo>
                  <a:pt x="2295155" y="2813058"/>
                </a:lnTo>
                <a:lnTo>
                  <a:pt x="2295155" y="3129001"/>
                </a:lnTo>
                <a:close/>
                <a:moveTo>
                  <a:pt x="2295155" y="2801400"/>
                </a:moveTo>
                <a:lnTo>
                  <a:pt x="2568857" y="2959389"/>
                </a:lnTo>
                <a:lnTo>
                  <a:pt x="2568857" y="2643446"/>
                </a:lnTo>
                <a:lnTo>
                  <a:pt x="2295155" y="2485492"/>
                </a:lnTo>
                <a:lnTo>
                  <a:pt x="2295155" y="2801400"/>
                </a:lnTo>
                <a:close/>
                <a:moveTo>
                  <a:pt x="2295155" y="2473835"/>
                </a:moveTo>
                <a:lnTo>
                  <a:pt x="2300195" y="2476749"/>
                </a:lnTo>
                <a:lnTo>
                  <a:pt x="2300161" y="2476749"/>
                </a:lnTo>
                <a:lnTo>
                  <a:pt x="2568857" y="2631823"/>
                </a:lnTo>
                <a:lnTo>
                  <a:pt x="2568857" y="2315880"/>
                </a:lnTo>
                <a:lnTo>
                  <a:pt x="2304172" y="2163104"/>
                </a:lnTo>
                <a:cubicBezTo>
                  <a:pt x="2301669" y="2165572"/>
                  <a:pt x="2298549" y="2167355"/>
                  <a:pt x="2295155" y="2168246"/>
                </a:cubicBezTo>
                <a:lnTo>
                  <a:pt x="2295155" y="2473835"/>
                </a:lnTo>
                <a:close/>
                <a:moveTo>
                  <a:pt x="2295155" y="2130121"/>
                </a:moveTo>
                <a:cubicBezTo>
                  <a:pt x="2298549" y="2131012"/>
                  <a:pt x="2301635" y="2132760"/>
                  <a:pt x="2304138" y="2135229"/>
                </a:cubicBezTo>
                <a:lnTo>
                  <a:pt x="2568857" y="1982452"/>
                </a:lnTo>
                <a:lnTo>
                  <a:pt x="2568857" y="1676863"/>
                </a:lnTo>
                <a:cubicBezTo>
                  <a:pt x="2565463" y="1675972"/>
                  <a:pt x="2562343" y="1674223"/>
                  <a:pt x="2559841" y="1671720"/>
                </a:cubicBezTo>
                <a:lnTo>
                  <a:pt x="2295155" y="1824498"/>
                </a:lnTo>
                <a:lnTo>
                  <a:pt x="2295155" y="2130121"/>
                </a:lnTo>
                <a:close/>
                <a:moveTo>
                  <a:pt x="1732629" y="1821583"/>
                </a:moveTo>
                <a:lnTo>
                  <a:pt x="2006298" y="1979538"/>
                </a:lnTo>
                <a:lnTo>
                  <a:pt x="2280000" y="1821583"/>
                </a:lnTo>
                <a:lnTo>
                  <a:pt x="2145772" y="1744097"/>
                </a:lnTo>
                <a:lnTo>
                  <a:pt x="2006298" y="1663595"/>
                </a:lnTo>
                <a:close/>
                <a:moveTo>
                  <a:pt x="2285075" y="1496898"/>
                </a:moveTo>
                <a:lnTo>
                  <a:pt x="2011338" y="1338909"/>
                </a:lnTo>
                <a:lnTo>
                  <a:pt x="2011338" y="1654852"/>
                </a:lnTo>
                <a:lnTo>
                  <a:pt x="2285075" y="1812840"/>
                </a:lnTo>
                <a:lnTo>
                  <a:pt x="2285075" y="1496898"/>
                </a:lnTo>
                <a:close/>
                <a:moveTo>
                  <a:pt x="2285075" y="1830326"/>
                </a:moveTo>
                <a:lnTo>
                  <a:pt x="2011338" y="1988281"/>
                </a:lnTo>
                <a:lnTo>
                  <a:pt x="2011338" y="2304223"/>
                </a:lnTo>
                <a:lnTo>
                  <a:pt x="2271052" y="2154326"/>
                </a:lnTo>
                <a:cubicBezTo>
                  <a:pt x="2268103" y="2144040"/>
                  <a:pt x="2274035" y="2133275"/>
                  <a:pt x="2284320" y="2130326"/>
                </a:cubicBezTo>
                <a:cubicBezTo>
                  <a:pt x="2284595" y="2130258"/>
                  <a:pt x="2284835" y="2130189"/>
                  <a:pt x="2285075" y="2130121"/>
                </a:cubicBezTo>
                <a:lnTo>
                  <a:pt x="2285075" y="1830326"/>
                </a:lnTo>
                <a:close/>
                <a:moveTo>
                  <a:pt x="2285075" y="2168246"/>
                </a:moveTo>
                <a:cubicBezTo>
                  <a:pt x="2281680" y="2167355"/>
                  <a:pt x="2278561" y="2165606"/>
                  <a:pt x="2276058" y="2163104"/>
                </a:cubicBezTo>
                <a:lnTo>
                  <a:pt x="2016412" y="2312966"/>
                </a:lnTo>
                <a:lnTo>
                  <a:pt x="2285075" y="2468006"/>
                </a:lnTo>
                <a:lnTo>
                  <a:pt x="2285075" y="2168246"/>
                </a:lnTo>
                <a:close/>
                <a:moveTo>
                  <a:pt x="2011338" y="3276635"/>
                </a:moveTo>
                <a:cubicBezTo>
                  <a:pt x="2014766" y="3277492"/>
                  <a:pt x="2017852" y="3279240"/>
                  <a:pt x="2020355" y="3281743"/>
                </a:cubicBezTo>
                <a:lnTo>
                  <a:pt x="2285075" y="3129001"/>
                </a:lnTo>
                <a:lnTo>
                  <a:pt x="2285075" y="2813092"/>
                </a:lnTo>
                <a:lnTo>
                  <a:pt x="2011338" y="2971046"/>
                </a:lnTo>
                <a:lnTo>
                  <a:pt x="2011338" y="3276635"/>
                </a:lnTo>
                <a:close/>
                <a:moveTo>
                  <a:pt x="2011338" y="2959389"/>
                </a:moveTo>
                <a:lnTo>
                  <a:pt x="2285075" y="2801400"/>
                </a:lnTo>
                <a:lnTo>
                  <a:pt x="2285075" y="2485457"/>
                </a:lnTo>
                <a:lnTo>
                  <a:pt x="2011338" y="2643446"/>
                </a:lnTo>
                <a:lnTo>
                  <a:pt x="2011338" y="2959389"/>
                </a:lnTo>
                <a:close/>
                <a:moveTo>
                  <a:pt x="2006298" y="2634738"/>
                </a:moveTo>
                <a:lnTo>
                  <a:pt x="2280035" y="2476749"/>
                </a:lnTo>
                <a:lnTo>
                  <a:pt x="2006332" y="2318760"/>
                </a:lnTo>
                <a:lnTo>
                  <a:pt x="2001258" y="2321709"/>
                </a:lnTo>
                <a:lnTo>
                  <a:pt x="2001258" y="2321675"/>
                </a:lnTo>
                <a:lnTo>
                  <a:pt x="1732629" y="2476749"/>
                </a:lnTo>
                <a:close/>
                <a:moveTo>
                  <a:pt x="1727555" y="3784201"/>
                </a:moveTo>
                <a:lnTo>
                  <a:pt x="2001258" y="3942155"/>
                </a:lnTo>
                <a:lnTo>
                  <a:pt x="2001258" y="3626212"/>
                </a:lnTo>
                <a:lnTo>
                  <a:pt x="1727555" y="3468258"/>
                </a:lnTo>
                <a:lnTo>
                  <a:pt x="1727555" y="3784201"/>
                </a:lnTo>
                <a:close/>
                <a:moveTo>
                  <a:pt x="1712435" y="2476749"/>
                </a:moveTo>
                <a:lnTo>
                  <a:pt x="1438732" y="2318760"/>
                </a:lnTo>
                <a:lnTo>
                  <a:pt x="1165029" y="2476749"/>
                </a:lnTo>
                <a:lnTo>
                  <a:pt x="1433692" y="2631823"/>
                </a:lnTo>
                <a:lnTo>
                  <a:pt x="1433692" y="2631823"/>
                </a:lnTo>
                <a:lnTo>
                  <a:pt x="1438732" y="2634703"/>
                </a:lnTo>
                <a:lnTo>
                  <a:pt x="1443772" y="2631823"/>
                </a:lnTo>
                <a:lnTo>
                  <a:pt x="1443772" y="2631823"/>
                </a:lnTo>
                <a:close/>
                <a:moveTo>
                  <a:pt x="1717475" y="2807264"/>
                </a:moveTo>
                <a:lnTo>
                  <a:pt x="1443772" y="2649275"/>
                </a:lnTo>
                <a:lnTo>
                  <a:pt x="1443772" y="2965218"/>
                </a:lnTo>
                <a:lnTo>
                  <a:pt x="1717475" y="3123206"/>
                </a:lnTo>
                <a:lnTo>
                  <a:pt x="1717475" y="2807264"/>
                </a:lnTo>
                <a:close/>
                <a:moveTo>
                  <a:pt x="1443772" y="3614589"/>
                </a:moveTo>
                <a:lnTo>
                  <a:pt x="1717475" y="3456600"/>
                </a:lnTo>
                <a:lnTo>
                  <a:pt x="1717475" y="3140658"/>
                </a:lnTo>
                <a:lnTo>
                  <a:pt x="1443772" y="3298646"/>
                </a:lnTo>
                <a:lnTo>
                  <a:pt x="1443772" y="3614589"/>
                </a:lnTo>
                <a:close/>
                <a:moveTo>
                  <a:pt x="1712435" y="3131915"/>
                </a:moveTo>
                <a:lnTo>
                  <a:pt x="1588115" y="3060155"/>
                </a:lnTo>
                <a:lnTo>
                  <a:pt x="1438732" y="2973961"/>
                </a:lnTo>
                <a:lnTo>
                  <a:pt x="1165063" y="3131915"/>
                </a:lnTo>
                <a:lnTo>
                  <a:pt x="1289383" y="3203709"/>
                </a:lnTo>
                <a:lnTo>
                  <a:pt x="1438732" y="3289903"/>
                </a:lnTo>
                <a:close/>
                <a:moveTo>
                  <a:pt x="1433692" y="3304440"/>
                </a:moveTo>
                <a:lnTo>
                  <a:pt x="1173978" y="3454372"/>
                </a:lnTo>
                <a:cubicBezTo>
                  <a:pt x="1174458" y="3456052"/>
                  <a:pt x="1174732" y="3457766"/>
                  <a:pt x="1174766" y="3459515"/>
                </a:cubicBezTo>
                <a:cubicBezTo>
                  <a:pt x="1174732" y="3461264"/>
                  <a:pt x="1174458" y="3463012"/>
                  <a:pt x="1173978" y="3464692"/>
                </a:cubicBezTo>
                <a:lnTo>
                  <a:pt x="1433692" y="3614589"/>
                </a:lnTo>
                <a:lnTo>
                  <a:pt x="1433692" y="3304440"/>
                </a:lnTo>
                <a:close/>
                <a:moveTo>
                  <a:pt x="1159989" y="3778372"/>
                </a:moveTo>
                <a:lnTo>
                  <a:pt x="1428652" y="3623332"/>
                </a:lnTo>
                <a:lnTo>
                  <a:pt x="1169007" y="3473469"/>
                </a:lnTo>
                <a:cubicBezTo>
                  <a:pt x="1166504" y="3475938"/>
                  <a:pt x="1163383" y="3477720"/>
                  <a:pt x="1159989" y="3478578"/>
                </a:cubicBezTo>
                <a:lnTo>
                  <a:pt x="1159989" y="3778372"/>
                </a:lnTo>
                <a:close/>
                <a:moveTo>
                  <a:pt x="1159989" y="3440452"/>
                </a:moveTo>
                <a:cubicBezTo>
                  <a:pt x="1163383" y="3441343"/>
                  <a:pt x="1166504" y="3443092"/>
                  <a:pt x="1169007" y="3445595"/>
                </a:cubicBezTo>
                <a:lnTo>
                  <a:pt x="1428652" y="3295732"/>
                </a:lnTo>
                <a:lnTo>
                  <a:pt x="1159989" y="3140658"/>
                </a:lnTo>
                <a:lnTo>
                  <a:pt x="1159989" y="3440452"/>
                </a:lnTo>
                <a:close/>
                <a:moveTo>
                  <a:pt x="1159989" y="3123206"/>
                </a:moveTo>
                <a:lnTo>
                  <a:pt x="1433692" y="2965218"/>
                </a:lnTo>
                <a:lnTo>
                  <a:pt x="1433692" y="2649275"/>
                </a:lnTo>
                <a:lnTo>
                  <a:pt x="1173978" y="2799172"/>
                </a:lnTo>
                <a:cubicBezTo>
                  <a:pt x="1176995" y="2809389"/>
                  <a:pt x="1171166" y="2820086"/>
                  <a:pt x="1160949" y="2823104"/>
                </a:cubicBezTo>
                <a:cubicBezTo>
                  <a:pt x="1160640" y="2823206"/>
                  <a:pt x="1160332" y="2823309"/>
                  <a:pt x="1159989" y="2823378"/>
                </a:cubicBezTo>
                <a:lnTo>
                  <a:pt x="1159989" y="3123206"/>
                </a:lnTo>
                <a:close/>
                <a:moveTo>
                  <a:pt x="1159989" y="2785252"/>
                </a:moveTo>
                <a:cubicBezTo>
                  <a:pt x="1163383" y="2786143"/>
                  <a:pt x="1166504" y="2787892"/>
                  <a:pt x="1169007" y="2790395"/>
                </a:cubicBezTo>
                <a:lnTo>
                  <a:pt x="1428652" y="2640532"/>
                </a:lnTo>
                <a:lnTo>
                  <a:pt x="1159989" y="2485457"/>
                </a:lnTo>
                <a:lnTo>
                  <a:pt x="1159989" y="2785252"/>
                </a:lnTo>
                <a:close/>
                <a:moveTo>
                  <a:pt x="876206" y="3614555"/>
                </a:moveTo>
                <a:lnTo>
                  <a:pt x="1135920" y="3464658"/>
                </a:lnTo>
                <a:cubicBezTo>
                  <a:pt x="1132972" y="3454338"/>
                  <a:pt x="1138904" y="3443606"/>
                  <a:pt x="1149224" y="3440624"/>
                </a:cubicBezTo>
                <a:cubicBezTo>
                  <a:pt x="1149429" y="3440555"/>
                  <a:pt x="1149669" y="3440521"/>
                  <a:pt x="1149909" y="3440452"/>
                </a:cubicBezTo>
                <a:lnTo>
                  <a:pt x="1149909" y="3140658"/>
                </a:lnTo>
                <a:lnTo>
                  <a:pt x="876206" y="3298612"/>
                </a:lnTo>
                <a:lnTo>
                  <a:pt x="876206" y="3614555"/>
                </a:lnTo>
                <a:close/>
                <a:moveTo>
                  <a:pt x="592423" y="3784098"/>
                </a:moveTo>
                <a:lnTo>
                  <a:pt x="866126" y="3942052"/>
                </a:lnTo>
                <a:lnTo>
                  <a:pt x="866126" y="3626212"/>
                </a:lnTo>
                <a:lnTo>
                  <a:pt x="592423" y="3468223"/>
                </a:lnTo>
                <a:lnTo>
                  <a:pt x="592423" y="3784098"/>
                </a:lnTo>
                <a:close/>
                <a:moveTo>
                  <a:pt x="592423" y="3456532"/>
                </a:moveTo>
                <a:lnTo>
                  <a:pt x="866126" y="3614486"/>
                </a:lnTo>
                <a:lnTo>
                  <a:pt x="866126" y="3298612"/>
                </a:lnTo>
                <a:lnTo>
                  <a:pt x="592423" y="3140658"/>
                </a:lnTo>
                <a:lnTo>
                  <a:pt x="592423" y="3456532"/>
                </a:lnTo>
                <a:close/>
                <a:moveTo>
                  <a:pt x="308640" y="3620383"/>
                </a:moveTo>
                <a:lnTo>
                  <a:pt x="582343" y="3778338"/>
                </a:lnTo>
                <a:lnTo>
                  <a:pt x="582343" y="3462429"/>
                </a:lnTo>
                <a:lnTo>
                  <a:pt x="308640" y="3304440"/>
                </a:lnTo>
                <a:lnTo>
                  <a:pt x="308640" y="3620383"/>
                </a:lnTo>
                <a:close/>
                <a:moveTo>
                  <a:pt x="24857" y="3440452"/>
                </a:moveTo>
                <a:cubicBezTo>
                  <a:pt x="28252" y="3441343"/>
                  <a:pt x="31338" y="3443126"/>
                  <a:pt x="33841" y="3445595"/>
                </a:cubicBezTo>
                <a:lnTo>
                  <a:pt x="298560" y="3292784"/>
                </a:lnTo>
                <a:lnTo>
                  <a:pt x="298560" y="2976875"/>
                </a:lnTo>
                <a:lnTo>
                  <a:pt x="24857" y="3134829"/>
                </a:lnTo>
                <a:lnTo>
                  <a:pt x="24857" y="3440452"/>
                </a:lnTo>
                <a:close/>
              </a:path>
            </a:pathLst>
          </a:custGeom>
          <a:solidFill>
            <a:schemeClr val="accent2">
              <a:alpha val="38000"/>
              <a:lumMod val="75000"/>
            </a:schemeClr>
          </a:solidFill>
          <a:ln w="9525" cap="flat">
            <a:solidFill>
              <a:schemeClr val="accent1">
                <a:alpha val="16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" name="标题 1"/>
          <p:cNvSpPr txBox="1"/>
          <p:nvPr>
            <p:custDataLst>
              <p:tags r:id="rId9"/>
            </p:custDataLst>
          </p:nvPr>
        </p:nvSpPr>
        <p:spPr>
          <a:xfrm>
            <a:off x="6622292" y="1689624"/>
            <a:ext cx="4639266" cy="4768920"/>
          </a:xfrm>
          <a:prstGeom prst="rect">
            <a:avLst/>
          </a:prstGeom>
          <a:noFill/>
          <a:ln w="333375" cap="sq">
            <a:gradFill>
              <a:gsLst>
                <a:gs pos="0">
                  <a:srgbClr val="298085"/>
                </a:gs>
                <a:gs pos="26600">
                  <a:srgbClr val="407EB1"/>
                </a:gs>
                <a:gs pos="100000">
                  <a:srgbClr val="D7E5F1">
                    <a:lumMod val="20000"/>
                    <a:lumOff val="80000"/>
                    <a:alpha val="0"/>
                  </a:srgbClr>
                </a:gs>
              </a:gsLst>
              <a:lin ang="81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6747072" y="1507072"/>
            <a:ext cx="508505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000000"/>
                </a:solidFill>
                <a:latin typeface="微软雅黑" charset="0"/>
                <a:ea typeface="微软雅黑" charset="0"/>
                <a:cs typeface="OPPOSans R" panose="00020600040101010101" charset="-122"/>
              </a:rPr>
              <a:t>POWERPOINT DESIGN</a:t>
            </a:r>
            <a:endParaRPr kumimoji="1" lang="en-US" altLang="zh-CN" sz="1800">
              <a:ln w="12700">
                <a:noFill/>
              </a:ln>
              <a:solidFill>
                <a:srgbClr val="000000"/>
              </a:solidFill>
              <a:latin typeface="微软雅黑" charset="0"/>
              <a:ea typeface="微软雅黑" charset="0"/>
              <a:cs typeface="OPPOSans R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alphaModFix amt="100000"/>
          </a:blip>
          <a:srcRect/>
          <a:stretch>
            <a:fillRect/>
          </a:stretch>
        </p:blipFill>
        <p:spPr>
          <a:xfrm flipH="1">
            <a:off x="7375407" y="916999"/>
            <a:ext cx="3523802" cy="54088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 rot="5400000">
            <a:off x="4341546" y="4057566"/>
            <a:ext cx="458037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000000"/>
                </a:solidFill>
                <a:latin typeface="微软雅黑" charset="0"/>
                <a:ea typeface="微软雅黑" charset="0"/>
                <a:cs typeface="OPPOSans R" panose="00020600040101010101" charset="-122"/>
              </a:rPr>
              <a:t>POWERPOINT DESIGN</a:t>
            </a:r>
            <a:endParaRPr kumimoji="1" lang="en-US" altLang="zh-CN" sz="1800">
              <a:ln w="12700">
                <a:noFill/>
              </a:ln>
              <a:solidFill>
                <a:srgbClr val="000000"/>
              </a:solidFill>
              <a:latin typeface="微软雅黑" charset="0"/>
              <a:ea typeface="微软雅黑" charset="0"/>
              <a:cs typeface="OPPOSans R" panose="00020600040101010101" charset="-122"/>
            </a:endParaRPr>
          </a:p>
        </p:txBody>
      </p:sp>
      <p:sp>
        <p:nvSpPr>
          <p:cNvPr id="52" name="标题 1"/>
          <p:cNvSpPr txBox="1"/>
          <p:nvPr>
            <p:custDataLst>
              <p:tags r:id="rId11"/>
            </p:custDataLst>
          </p:nvPr>
        </p:nvSpPr>
        <p:spPr>
          <a:xfrm rot="5400000">
            <a:off x="5282924" y="2396497"/>
            <a:ext cx="934030" cy="1619890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3" name="标题 1"/>
          <p:cNvSpPr txBox="1"/>
          <p:nvPr/>
        </p:nvSpPr>
        <p:spPr>
          <a:xfrm rot="5400000">
            <a:off x="8968967" y="5297819"/>
            <a:ext cx="458037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/>
                </a:solidFill>
                <a:latin typeface="微软雅黑" charset="0"/>
                <a:ea typeface="微软雅黑" charset="0"/>
                <a:cs typeface="OPPOSans R" panose="00020600040101010101" charset="-122"/>
              </a:rPr>
              <a:t>POWERPOINT DESIGN</a:t>
            </a:r>
            <a:endParaRPr kumimoji="1" lang="en-US" altLang="zh-CN" sz="1800">
              <a:ln w="12700">
                <a:noFill/>
              </a:ln>
              <a:solidFill>
                <a:srgbClr val="FFFFFF"/>
              </a:solidFill>
              <a:latin typeface="微软雅黑" charset="0"/>
              <a:ea typeface="微软雅黑" charset="0"/>
              <a:cs typeface="OPPOSans R" panose="00020600040101010101" charset="-122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578902" y="2953178"/>
            <a:ext cx="5819919" cy="20502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zh-CN" altLang="en-US" sz="4400">
                <a:ln w="12700">
                  <a:noFill/>
                </a:ln>
                <a:latin typeface="微软雅黑" charset="0"/>
                <a:ea typeface="微软雅黑" charset="0"/>
                <a:cs typeface="OPPOSans H" panose="00020600040101010101" charset="-122"/>
                <a:sym typeface="+mn-ea"/>
              </a:rPr>
              <a:t>实操</a:t>
            </a:r>
            <a:r>
              <a:rPr kumimoji="1" lang="en-US" altLang="zh-CN" sz="4400">
                <a:ln w="12700">
                  <a:noFill/>
                </a:ln>
                <a:latin typeface="微软雅黑" charset="0"/>
                <a:ea typeface="微软雅黑" charset="0"/>
                <a:cs typeface="OPPOSans H" panose="00020600040101010101" charset="-122"/>
                <a:sym typeface="+mn-ea"/>
              </a:rPr>
              <a:t>：</a:t>
            </a:r>
            <a:r>
              <a:rPr kumimoji="1" lang="zh-CN" altLang="en-US" sz="44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智能体</a:t>
            </a:r>
            <a:r>
              <a:rPr kumimoji="1" lang="en-US" altLang="zh-CN" sz="44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+MCP</a:t>
            </a:r>
            <a:endParaRPr kumimoji="1" lang="zh-CN" altLang="en-US" sz="4400">
              <a:ln w="12700">
                <a:noFill/>
              </a:ln>
              <a:solidFill>
                <a:schemeClr val="tx1"/>
              </a:solidFill>
              <a:latin typeface="微软雅黑" charset="0"/>
              <a:ea typeface="微软雅黑" charset="0"/>
              <a:cs typeface="OPPOSans H" panose="00020600040101010101" charset="-122"/>
            </a:endParaRPr>
          </a:p>
        </p:txBody>
      </p:sp>
      <p:sp>
        <p:nvSpPr>
          <p:cNvPr id="56" name="标题 1"/>
          <p:cNvSpPr txBox="1"/>
          <p:nvPr/>
        </p:nvSpPr>
        <p:spPr>
          <a:xfrm>
            <a:off x="551017" y="1773011"/>
            <a:ext cx="2603168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PART</a:t>
            </a:r>
            <a:endParaRPr kumimoji="1" lang="en-US" altLang="zh-CN" sz="6600">
              <a:ln w="12700">
                <a:noFill/>
              </a:ln>
              <a:solidFill>
                <a:schemeClr val="tx1"/>
              </a:solidFill>
              <a:latin typeface="微软雅黑" charset="0"/>
              <a:ea typeface="微软雅黑" charset="0"/>
              <a:cs typeface="OPPOSans H" panose="00020600040101010101" charset="-122"/>
            </a:endParaRPr>
          </a:p>
        </p:txBody>
      </p:sp>
      <p:sp>
        <p:nvSpPr>
          <p:cNvPr id="57" name="标题 1"/>
          <p:cNvSpPr txBox="1"/>
          <p:nvPr/>
        </p:nvSpPr>
        <p:spPr>
          <a:xfrm>
            <a:off x="3058894" y="839771"/>
            <a:ext cx="2068353" cy="2133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02</a:t>
            </a:r>
            <a:endParaRPr kumimoji="1" lang="en-US" altLang="zh-CN" sz="6600">
              <a:ln w="12700">
                <a:noFill/>
              </a:ln>
              <a:solidFill>
                <a:schemeClr val="tx1"/>
              </a:solidFill>
              <a:latin typeface="微软雅黑" charset="0"/>
              <a:ea typeface="微软雅黑" charset="0"/>
              <a:cs typeface="OPPOSans H" panose="00020600040101010101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611505"/>
          </a:xfrm>
          <a:prstGeom prst="rect">
            <a:avLst/>
          </a:prstGeom>
        </p:spPr>
      </p:pic>
      <p:pic>
        <p:nvPicPr>
          <p:cNvPr id="58" name="图片 57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682625"/>
          </a:xfrm>
          <a:prstGeom prst="rect">
            <a:avLst/>
          </a:prstGeom>
        </p:spPr>
      </p:pic>
      <p:sp>
        <p:nvSpPr>
          <p:cNvPr id="3" name="标题 1"/>
          <p:cNvSpPr txBox="1"/>
          <p:nvPr>
            <p:custDataLst>
              <p:tags r:id="rId7"/>
            </p:custDataLst>
          </p:nvPr>
        </p:nvSpPr>
        <p:spPr>
          <a:xfrm>
            <a:off x="767715" y="191706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" name="标题 1"/>
          <p:cNvSpPr txBox="1"/>
          <p:nvPr>
            <p:custDataLst>
              <p:tags r:id="rId8"/>
            </p:custDataLst>
          </p:nvPr>
        </p:nvSpPr>
        <p:spPr>
          <a:xfrm>
            <a:off x="6828169" y="1892779"/>
            <a:ext cx="4229911" cy="4184171"/>
          </a:xfrm>
          <a:custGeom>
            <a:avLst/>
            <a:gdLst>
              <a:gd name="connsiteX0" fmla="*/ 14777 w 4002891"/>
              <a:gd name="connsiteY0" fmla="*/ 3440452 h 3959606"/>
              <a:gd name="connsiteX1" fmla="*/ 14777 w 4002891"/>
              <a:gd name="connsiteY1" fmla="*/ 3129001 h 3959606"/>
              <a:gd name="connsiteX2" fmla="*/ 308640 w 4002891"/>
              <a:gd name="connsiteY2" fmla="*/ 2959389 h 3959606"/>
              <a:gd name="connsiteX3" fmla="*/ 308640 w 4002891"/>
              <a:gd name="connsiteY3" fmla="*/ 3292818 h 3959606"/>
              <a:gd name="connsiteX4" fmla="*/ 582343 w 4002891"/>
              <a:gd name="connsiteY4" fmla="*/ 3450772 h 3959606"/>
              <a:gd name="connsiteX5" fmla="*/ 582343 w 4002891"/>
              <a:gd name="connsiteY5" fmla="*/ 3123206 h 3959606"/>
              <a:gd name="connsiteX6" fmla="*/ 871166 w 4002891"/>
              <a:gd name="connsiteY6" fmla="*/ 3289903 h 3959606"/>
              <a:gd name="connsiteX7" fmla="*/ 1149909 w 4002891"/>
              <a:gd name="connsiteY7" fmla="*/ 3129001 h 3959606"/>
              <a:gd name="connsiteX8" fmla="*/ 1149909 w 4002891"/>
              <a:gd name="connsiteY8" fmla="*/ 2823378 h 3959606"/>
              <a:gd name="connsiteX9" fmla="*/ 1135749 w 4002891"/>
              <a:gd name="connsiteY9" fmla="*/ 2799858 h 3959606"/>
              <a:gd name="connsiteX10" fmla="*/ 1135920 w 4002891"/>
              <a:gd name="connsiteY10" fmla="*/ 2799172 h 3959606"/>
              <a:gd name="connsiteX11" fmla="*/ 868629 w 4002891"/>
              <a:gd name="connsiteY11" fmla="*/ 2644920 h 3959606"/>
              <a:gd name="connsiteX12" fmla="*/ 866126 w 4002891"/>
              <a:gd name="connsiteY12" fmla="*/ 2643446 h 3959606"/>
              <a:gd name="connsiteX13" fmla="*/ 866126 w 4002891"/>
              <a:gd name="connsiteY13" fmla="*/ 2304223 h 3959606"/>
              <a:gd name="connsiteX14" fmla="*/ 1154949 w 4002891"/>
              <a:gd name="connsiteY14" fmla="*/ 2470920 h 3959606"/>
              <a:gd name="connsiteX15" fmla="*/ 1438732 w 4002891"/>
              <a:gd name="connsiteY15" fmla="*/ 2307138 h 3959606"/>
              <a:gd name="connsiteX16" fmla="*/ 1722515 w 4002891"/>
              <a:gd name="connsiteY16" fmla="*/ 2470920 h 3959606"/>
              <a:gd name="connsiteX17" fmla="*/ 2001258 w 4002891"/>
              <a:gd name="connsiteY17" fmla="*/ 2310018 h 3959606"/>
              <a:gd name="connsiteX18" fmla="*/ 2001258 w 4002891"/>
              <a:gd name="connsiteY18" fmla="*/ 1988281 h 3959606"/>
              <a:gd name="connsiteX19" fmla="*/ 1712435 w 4002891"/>
              <a:gd name="connsiteY19" fmla="*/ 1821583 h 3959606"/>
              <a:gd name="connsiteX20" fmla="*/ 2001258 w 4002891"/>
              <a:gd name="connsiteY20" fmla="*/ 1654886 h 3959606"/>
              <a:gd name="connsiteX21" fmla="*/ 2001258 w 4002891"/>
              <a:gd name="connsiteY21" fmla="*/ 1321457 h 3959606"/>
              <a:gd name="connsiteX22" fmla="*/ 2292618 w 4002891"/>
              <a:gd name="connsiteY22" fmla="*/ 1489629 h 3959606"/>
              <a:gd name="connsiteX23" fmla="*/ 2295155 w 4002891"/>
              <a:gd name="connsiteY23" fmla="*/ 1491069 h 3959606"/>
              <a:gd name="connsiteX24" fmla="*/ 2295155 w 4002891"/>
              <a:gd name="connsiteY24" fmla="*/ 1812840 h 3959606"/>
              <a:gd name="connsiteX25" fmla="*/ 2554869 w 4002891"/>
              <a:gd name="connsiteY25" fmla="*/ 1662943 h 3959606"/>
              <a:gd name="connsiteX26" fmla="*/ 2567898 w 4002891"/>
              <a:gd name="connsiteY26" fmla="*/ 1639012 h 3959606"/>
              <a:gd name="connsiteX27" fmla="*/ 2568857 w 4002891"/>
              <a:gd name="connsiteY27" fmla="*/ 1638738 h 3959606"/>
              <a:gd name="connsiteX28" fmla="*/ 2568857 w 4002891"/>
              <a:gd name="connsiteY28" fmla="*/ 1005515 h 3959606"/>
              <a:gd name="connsiteX29" fmla="*/ 2287578 w 4002891"/>
              <a:gd name="connsiteY29" fmla="*/ 843172 h 3959606"/>
              <a:gd name="connsiteX30" fmla="*/ 2285075 w 4002891"/>
              <a:gd name="connsiteY30" fmla="*/ 841732 h 3959606"/>
              <a:gd name="connsiteX31" fmla="*/ 2285075 w 4002891"/>
              <a:gd name="connsiteY31" fmla="*/ 502475 h 3959606"/>
              <a:gd name="connsiteX32" fmla="*/ 2576401 w 4002891"/>
              <a:gd name="connsiteY32" fmla="*/ 670646 h 3959606"/>
              <a:gd name="connsiteX33" fmla="*/ 2578938 w 4002891"/>
              <a:gd name="connsiteY33" fmla="*/ 672086 h 3959606"/>
              <a:gd name="connsiteX34" fmla="*/ 2578938 w 4002891"/>
              <a:gd name="connsiteY34" fmla="*/ 999720 h 3959606"/>
              <a:gd name="connsiteX35" fmla="*/ 2857680 w 4002891"/>
              <a:gd name="connsiteY35" fmla="*/ 1160589 h 3959606"/>
              <a:gd name="connsiteX36" fmla="*/ 3131418 w 4002891"/>
              <a:gd name="connsiteY36" fmla="*/ 1002635 h 3959606"/>
              <a:gd name="connsiteX37" fmla="*/ 2855143 w 4002891"/>
              <a:gd name="connsiteY37" fmla="*/ 843172 h 3959606"/>
              <a:gd name="connsiteX38" fmla="*/ 2852640 w 4002891"/>
              <a:gd name="connsiteY38" fmla="*/ 841732 h 3959606"/>
              <a:gd name="connsiteX39" fmla="*/ 2852640 w 4002891"/>
              <a:gd name="connsiteY39" fmla="*/ 502475 h 3959606"/>
              <a:gd name="connsiteX40" fmla="*/ 3143966 w 4002891"/>
              <a:gd name="connsiteY40" fmla="*/ 670646 h 3959606"/>
              <a:gd name="connsiteX41" fmla="*/ 3146504 w 4002891"/>
              <a:gd name="connsiteY41" fmla="*/ 672086 h 3959606"/>
              <a:gd name="connsiteX42" fmla="*/ 3146504 w 4002891"/>
              <a:gd name="connsiteY42" fmla="*/ 1321492 h 3959606"/>
              <a:gd name="connsiteX43" fmla="*/ 3406218 w 4002891"/>
              <a:gd name="connsiteY43" fmla="*/ 1171595 h 3959606"/>
              <a:gd name="connsiteX44" fmla="*/ 3419555 w 4002891"/>
              <a:gd name="connsiteY44" fmla="*/ 1147526 h 3959606"/>
              <a:gd name="connsiteX45" fmla="*/ 3420206 w 4002891"/>
              <a:gd name="connsiteY45" fmla="*/ 1147355 h 3959606"/>
              <a:gd name="connsiteX46" fmla="*/ 3420206 w 4002891"/>
              <a:gd name="connsiteY46" fmla="*/ 835937 h 3959606"/>
              <a:gd name="connsiteX47" fmla="*/ 3698949 w 4002891"/>
              <a:gd name="connsiteY47" fmla="*/ 675035 h 3959606"/>
              <a:gd name="connsiteX48" fmla="*/ 3425246 w 4002891"/>
              <a:gd name="connsiteY48" fmla="*/ 517080 h 3959606"/>
              <a:gd name="connsiteX49" fmla="*/ 3420206 w 4002891"/>
              <a:gd name="connsiteY49" fmla="*/ 519995 h 3959606"/>
              <a:gd name="connsiteX50" fmla="*/ 3420206 w 4002891"/>
              <a:gd name="connsiteY50" fmla="*/ 514166 h 3959606"/>
              <a:gd name="connsiteX51" fmla="*/ 3415166 w 4002891"/>
              <a:gd name="connsiteY51" fmla="*/ 511252 h 3959606"/>
              <a:gd name="connsiteX52" fmla="*/ 3420206 w 4002891"/>
              <a:gd name="connsiteY52" fmla="*/ 508337 h 3959606"/>
              <a:gd name="connsiteX53" fmla="*/ 3420206 w 4002891"/>
              <a:gd name="connsiteY53" fmla="*/ 180731 h 3959606"/>
              <a:gd name="connsiteX54" fmla="*/ 3690000 w 4002891"/>
              <a:gd name="connsiteY54" fmla="*/ 25012 h 3959606"/>
              <a:gd name="connsiteX55" fmla="*/ 3703852 w 4002891"/>
              <a:gd name="connsiteY55" fmla="*/ 710 h 3959606"/>
              <a:gd name="connsiteX56" fmla="*/ 3728126 w 4002891"/>
              <a:gd name="connsiteY56" fmla="*/ 14548 h 3959606"/>
              <a:gd name="connsiteX57" fmla="*/ 3714309 w 4002891"/>
              <a:gd name="connsiteY57" fmla="*/ 38853 h 3959606"/>
              <a:gd name="connsiteX58" fmla="*/ 3714069 w 4002891"/>
              <a:gd name="connsiteY58" fmla="*/ 38915 h 3959606"/>
              <a:gd name="connsiteX59" fmla="*/ 3714069 w 4002891"/>
              <a:gd name="connsiteY59" fmla="*/ 344531 h 3959606"/>
              <a:gd name="connsiteX60" fmla="*/ 4002892 w 4002891"/>
              <a:gd name="connsiteY60" fmla="*/ 511252 h 3959606"/>
              <a:gd name="connsiteX61" fmla="*/ 3719109 w 4002891"/>
              <a:gd name="connsiteY61" fmla="*/ 675035 h 3959606"/>
              <a:gd name="connsiteX62" fmla="*/ 3995349 w 4002891"/>
              <a:gd name="connsiteY62" fmla="*/ 834463 h 3959606"/>
              <a:gd name="connsiteX63" fmla="*/ 3997852 w 4002891"/>
              <a:gd name="connsiteY63" fmla="*/ 835937 h 3959606"/>
              <a:gd name="connsiteX64" fmla="*/ 3997852 w 4002891"/>
              <a:gd name="connsiteY64" fmla="*/ 1163503 h 3959606"/>
              <a:gd name="connsiteX65" fmla="*/ 4002892 w 4002891"/>
              <a:gd name="connsiteY65" fmla="*/ 1166417 h 3959606"/>
              <a:gd name="connsiteX66" fmla="*/ 3997852 w 4002891"/>
              <a:gd name="connsiteY66" fmla="*/ 1169332 h 3959606"/>
              <a:gd name="connsiteX67" fmla="*/ 3997852 w 4002891"/>
              <a:gd name="connsiteY67" fmla="*/ 1496932 h 3959606"/>
              <a:gd name="connsiteX68" fmla="*/ 3719246 w 4002891"/>
              <a:gd name="connsiteY68" fmla="*/ 1657766 h 3959606"/>
              <a:gd name="connsiteX69" fmla="*/ 3995555 w 4002891"/>
              <a:gd name="connsiteY69" fmla="*/ 1817229 h 3959606"/>
              <a:gd name="connsiteX70" fmla="*/ 3998092 w 4002891"/>
              <a:gd name="connsiteY70" fmla="*/ 1818703 h 3959606"/>
              <a:gd name="connsiteX71" fmla="*/ 3998092 w 4002891"/>
              <a:gd name="connsiteY71" fmla="*/ 2157926 h 3959606"/>
              <a:gd name="connsiteX72" fmla="*/ 3706732 w 4002891"/>
              <a:gd name="connsiteY72" fmla="*/ 1989755 h 3959606"/>
              <a:gd name="connsiteX73" fmla="*/ 3704195 w 4002891"/>
              <a:gd name="connsiteY73" fmla="*/ 1988315 h 3959606"/>
              <a:gd name="connsiteX74" fmla="*/ 3704195 w 4002891"/>
              <a:gd name="connsiteY74" fmla="*/ 1666440 h 3959606"/>
              <a:gd name="connsiteX75" fmla="*/ 3703989 w 4002891"/>
              <a:gd name="connsiteY75" fmla="*/ 1666543 h 3959606"/>
              <a:gd name="connsiteX76" fmla="*/ 3703989 w 4002891"/>
              <a:gd name="connsiteY76" fmla="*/ 1333149 h 3959606"/>
              <a:gd name="connsiteX77" fmla="*/ 3439304 w 4002891"/>
              <a:gd name="connsiteY77" fmla="*/ 1180372 h 3959606"/>
              <a:gd name="connsiteX78" fmla="*/ 3430286 w 4002891"/>
              <a:gd name="connsiteY78" fmla="*/ 1185481 h 3959606"/>
              <a:gd name="connsiteX79" fmla="*/ 3430286 w 4002891"/>
              <a:gd name="connsiteY79" fmla="*/ 1496932 h 3959606"/>
              <a:gd name="connsiteX80" fmla="*/ 3151544 w 4002891"/>
              <a:gd name="connsiteY80" fmla="*/ 1657801 h 3959606"/>
              <a:gd name="connsiteX81" fmla="*/ 3427783 w 4002891"/>
              <a:gd name="connsiteY81" fmla="*/ 1817229 h 3959606"/>
              <a:gd name="connsiteX82" fmla="*/ 3430286 w 4002891"/>
              <a:gd name="connsiteY82" fmla="*/ 1818669 h 3959606"/>
              <a:gd name="connsiteX83" fmla="*/ 3430286 w 4002891"/>
              <a:gd name="connsiteY83" fmla="*/ 2146406 h 3959606"/>
              <a:gd name="connsiteX84" fmla="*/ 3694766 w 4002891"/>
              <a:gd name="connsiteY84" fmla="*/ 2299046 h 3959606"/>
              <a:gd name="connsiteX85" fmla="*/ 3722709 w 4002891"/>
              <a:gd name="connsiteY85" fmla="*/ 2298841 h 3959606"/>
              <a:gd name="connsiteX86" fmla="*/ 3722915 w 4002891"/>
              <a:gd name="connsiteY86" fmla="*/ 2326783 h 3959606"/>
              <a:gd name="connsiteX87" fmla="*/ 3713864 w 4002891"/>
              <a:gd name="connsiteY87" fmla="*/ 2332029 h 3959606"/>
              <a:gd name="connsiteX88" fmla="*/ 3713864 w 4002891"/>
              <a:gd name="connsiteY88" fmla="*/ 2964841 h 3959606"/>
              <a:gd name="connsiteX89" fmla="*/ 3995555 w 4002891"/>
              <a:gd name="connsiteY89" fmla="*/ 3127457 h 3959606"/>
              <a:gd name="connsiteX90" fmla="*/ 3998092 w 4002891"/>
              <a:gd name="connsiteY90" fmla="*/ 3128932 h 3959606"/>
              <a:gd name="connsiteX91" fmla="*/ 3998092 w 4002891"/>
              <a:gd name="connsiteY91" fmla="*/ 3468155 h 3959606"/>
              <a:gd name="connsiteX92" fmla="*/ 3997647 w 4002891"/>
              <a:gd name="connsiteY92" fmla="*/ 3467880 h 3959606"/>
              <a:gd name="connsiteX93" fmla="*/ 3997647 w 4002891"/>
              <a:gd name="connsiteY93" fmla="*/ 3789926 h 3959606"/>
              <a:gd name="connsiteX94" fmla="*/ 3713864 w 4002891"/>
              <a:gd name="connsiteY94" fmla="*/ 3953709 h 3959606"/>
              <a:gd name="connsiteX95" fmla="*/ 3713864 w 4002891"/>
              <a:gd name="connsiteY95" fmla="*/ 3959538 h 3959606"/>
              <a:gd name="connsiteX96" fmla="*/ 3708790 w 4002891"/>
              <a:gd name="connsiteY96" fmla="*/ 3956624 h 3959606"/>
              <a:gd name="connsiteX97" fmla="*/ 3703749 w 4002891"/>
              <a:gd name="connsiteY97" fmla="*/ 3959538 h 3959606"/>
              <a:gd name="connsiteX98" fmla="*/ 3703749 w 4002891"/>
              <a:gd name="connsiteY98" fmla="*/ 3953709 h 3959606"/>
              <a:gd name="connsiteX99" fmla="*/ 3422504 w 4002891"/>
              <a:gd name="connsiteY99" fmla="*/ 3791366 h 3959606"/>
              <a:gd name="connsiteX100" fmla="*/ 3419966 w 4002891"/>
              <a:gd name="connsiteY100" fmla="*/ 3789926 h 3959606"/>
              <a:gd name="connsiteX101" fmla="*/ 3419966 w 4002891"/>
              <a:gd name="connsiteY101" fmla="*/ 3450669 h 3959606"/>
              <a:gd name="connsiteX102" fmla="*/ 3694766 w 4002891"/>
              <a:gd name="connsiteY102" fmla="*/ 3609275 h 3959606"/>
              <a:gd name="connsiteX103" fmla="*/ 3722743 w 4002891"/>
              <a:gd name="connsiteY103" fmla="*/ 3609138 h 3959606"/>
              <a:gd name="connsiteX104" fmla="*/ 3722881 w 4002891"/>
              <a:gd name="connsiteY104" fmla="*/ 3609275 h 3959606"/>
              <a:gd name="connsiteX105" fmla="*/ 3982732 w 4002891"/>
              <a:gd name="connsiteY105" fmla="*/ 3459309 h 3959606"/>
              <a:gd name="connsiteX106" fmla="*/ 3713864 w 4002891"/>
              <a:gd name="connsiteY106" fmla="*/ 3304098 h 3959606"/>
              <a:gd name="connsiteX107" fmla="*/ 3713864 w 4002891"/>
              <a:gd name="connsiteY107" fmla="*/ 3304406 h 3959606"/>
              <a:gd name="connsiteX108" fmla="*/ 3425041 w 4002891"/>
              <a:gd name="connsiteY108" fmla="*/ 3137709 h 3959606"/>
              <a:gd name="connsiteX109" fmla="*/ 3136184 w 4002891"/>
              <a:gd name="connsiteY109" fmla="*/ 3304406 h 3959606"/>
              <a:gd name="connsiteX110" fmla="*/ 3136184 w 4002891"/>
              <a:gd name="connsiteY110" fmla="*/ 2970909 h 3959606"/>
              <a:gd name="connsiteX111" fmla="*/ 2855143 w 4002891"/>
              <a:gd name="connsiteY111" fmla="*/ 2808703 h 3959606"/>
              <a:gd name="connsiteX112" fmla="*/ 2852640 w 4002891"/>
              <a:gd name="connsiteY112" fmla="*/ 2807229 h 3959606"/>
              <a:gd name="connsiteX113" fmla="*/ 2852640 w 4002891"/>
              <a:gd name="connsiteY113" fmla="*/ 2495812 h 3959606"/>
              <a:gd name="connsiteX114" fmla="*/ 2838206 w 4002891"/>
              <a:gd name="connsiteY114" fmla="*/ 2471606 h 3959606"/>
              <a:gd name="connsiteX115" fmla="*/ 2862412 w 4002891"/>
              <a:gd name="connsiteY115" fmla="*/ 2457172 h 3959606"/>
              <a:gd name="connsiteX116" fmla="*/ 2876846 w 4002891"/>
              <a:gd name="connsiteY116" fmla="*/ 2481378 h 3959606"/>
              <a:gd name="connsiteX117" fmla="*/ 2876709 w 4002891"/>
              <a:gd name="connsiteY117" fmla="*/ 2481926 h 3959606"/>
              <a:gd name="connsiteX118" fmla="*/ 3143966 w 4002891"/>
              <a:gd name="connsiteY118" fmla="*/ 2636178 h 3959606"/>
              <a:gd name="connsiteX119" fmla="*/ 3146504 w 4002891"/>
              <a:gd name="connsiteY119" fmla="*/ 2637617 h 3959606"/>
              <a:gd name="connsiteX120" fmla="*/ 3146504 w 4002891"/>
              <a:gd name="connsiteY120" fmla="*/ 2959252 h 3959606"/>
              <a:gd name="connsiteX121" fmla="*/ 3419966 w 4002891"/>
              <a:gd name="connsiteY121" fmla="*/ 2801400 h 3959606"/>
              <a:gd name="connsiteX122" fmla="*/ 3419966 w 4002891"/>
              <a:gd name="connsiteY122" fmla="*/ 2151926 h 3959606"/>
              <a:gd name="connsiteX123" fmla="*/ 3141463 w 4002891"/>
              <a:gd name="connsiteY123" fmla="*/ 1991195 h 3959606"/>
              <a:gd name="connsiteX124" fmla="*/ 2852640 w 4002891"/>
              <a:gd name="connsiteY124" fmla="*/ 2157892 h 3959606"/>
              <a:gd name="connsiteX125" fmla="*/ 2852640 w 4002891"/>
              <a:gd name="connsiteY125" fmla="*/ 1824498 h 3959606"/>
              <a:gd name="connsiteX126" fmla="*/ 2587955 w 4002891"/>
              <a:gd name="connsiteY126" fmla="*/ 1671720 h 3959606"/>
              <a:gd name="connsiteX127" fmla="*/ 2578938 w 4002891"/>
              <a:gd name="connsiteY127" fmla="*/ 1676863 h 3959606"/>
              <a:gd name="connsiteX128" fmla="*/ 2578938 w 4002891"/>
              <a:gd name="connsiteY128" fmla="*/ 1988281 h 3959606"/>
              <a:gd name="connsiteX129" fmla="*/ 2309143 w 4002891"/>
              <a:gd name="connsiteY129" fmla="*/ 2144006 h 3959606"/>
              <a:gd name="connsiteX130" fmla="*/ 2309898 w 4002891"/>
              <a:gd name="connsiteY130" fmla="*/ 2149183 h 3959606"/>
              <a:gd name="connsiteX131" fmla="*/ 2309143 w 4002891"/>
              <a:gd name="connsiteY131" fmla="*/ 2154326 h 3959606"/>
              <a:gd name="connsiteX132" fmla="*/ 2576401 w 4002891"/>
              <a:gd name="connsiteY132" fmla="*/ 2308612 h 3959606"/>
              <a:gd name="connsiteX133" fmla="*/ 2578938 w 4002891"/>
              <a:gd name="connsiteY133" fmla="*/ 2310052 h 3959606"/>
              <a:gd name="connsiteX134" fmla="*/ 2578938 w 4002891"/>
              <a:gd name="connsiteY134" fmla="*/ 2964841 h 3959606"/>
              <a:gd name="connsiteX135" fmla="*/ 2842012 w 4002891"/>
              <a:gd name="connsiteY135" fmla="*/ 3116726 h 3959606"/>
              <a:gd name="connsiteX136" fmla="*/ 2869544 w 4002891"/>
              <a:gd name="connsiteY136" fmla="*/ 3111995 h 3959606"/>
              <a:gd name="connsiteX137" fmla="*/ 2874275 w 4002891"/>
              <a:gd name="connsiteY137" fmla="*/ 3139526 h 3959606"/>
              <a:gd name="connsiteX138" fmla="*/ 2863166 w 4002891"/>
              <a:gd name="connsiteY138" fmla="*/ 3147240 h 3959606"/>
              <a:gd name="connsiteX139" fmla="*/ 2863166 w 4002891"/>
              <a:gd name="connsiteY139" fmla="*/ 3468155 h 3959606"/>
              <a:gd name="connsiteX140" fmla="*/ 2579383 w 4002891"/>
              <a:gd name="connsiteY140" fmla="*/ 3304338 h 3959606"/>
              <a:gd name="connsiteX141" fmla="*/ 2579383 w 4002891"/>
              <a:gd name="connsiteY141" fmla="*/ 3626143 h 3959606"/>
              <a:gd name="connsiteX142" fmla="*/ 2285521 w 4002891"/>
              <a:gd name="connsiteY142" fmla="*/ 3795755 h 3959606"/>
              <a:gd name="connsiteX143" fmla="*/ 2285521 w 4002891"/>
              <a:gd name="connsiteY143" fmla="*/ 3456498 h 3959606"/>
              <a:gd name="connsiteX144" fmla="*/ 2563955 w 4002891"/>
              <a:gd name="connsiteY144" fmla="*/ 3295766 h 3959606"/>
              <a:gd name="connsiteX145" fmla="*/ 2290115 w 4002891"/>
              <a:gd name="connsiteY145" fmla="*/ 3137709 h 3959606"/>
              <a:gd name="connsiteX146" fmla="*/ 2025361 w 4002891"/>
              <a:gd name="connsiteY146" fmla="*/ 3290521 h 3959606"/>
              <a:gd name="connsiteX147" fmla="*/ 2011544 w 4002891"/>
              <a:gd name="connsiteY147" fmla="*/ 3314829 h 3959606"/>
              <a:gd name="connsiteX148" fmla="*/ 1987235 w 4002891"/>
              <a:gd name="connsiteY148" fmla="*/ 3301012 h 3959606"/>
              <a:gd name="connsiteX149" fmla="*/ 2001052 w 4002891"/>
              <a:gd name="connsiteY149" fmla="*/ 3276703 h 3959606"/>
              <a:gd name="connsiteX150" fmla="*/ 2001258 w 4002891"/>
              <a:gd name="connsiteY150" fmla="*/ 3276635 h 3959606"/>
              <a:gd name="connsiteX151" fmla="*/ 2001258 w 4002891"/>
              <a:gd name="connsiteY151" fmla="*/ 2643446 h 3959606"/>
              <a:gd name="connsiteX152" fmla="*/ 1722515 w 4002891"/>
              <a:gd name="connsiteY152" fmla="*/ 2482543 h 3959606"/>
              <a:gd name="connsiteX153" fmla="*/ 1448846 w 4002891"/>
              <a:gd name="connsiteY153" fmla="*/ 2640532 h 3959606"/>
              <a:gd name="connsiteX154" fmla="*/ 1725052 w 4002891"/>
              <a:gd name="connsiteY154" fmla="*/ 2799961 h 3959606"/>
              <a:gd name="connsiteX155" fmla="*/ 1727555 w 4002891"/>
              <a:gd name="connsiteY155" fmla="*/ 2801435 h 3959606"/>
              <a:gd name="connsiteX156" fmla="*/ 1727555 w 4002891"/>
              <a:gd name="connsiteY156" fmla="*/ 3129035 h 3959606"/>
              <a:gd name="connsiteX157" fmla="*/ 1732629 w 4002891"/>
              <a:gd name="connsiteY157" fmla="*/ 3131915 h 3959606"/>
              <a:gd name="connsiteX158" fmla="*/ 1727555 w 4002891"/>
              <a:gd name="connsiteY158" fmla="*/ 3134829 h 3959606"/>
              <a:gd name="connsiteX159" fmla="*/ 1727555 w 4002891"/>
              <a:gd name="connsiteY159" fmla="*/ 3456600 h 3959606"/>
              <a:gd name="connsiteX160" fmla="*/ 2008835 w 4002891"/>
              <a:gd name="connsiteY160" fmla="*/ 3618944 h 3959606"/>
              <a:gd name="connsiteX161" fmla="*/ 2011338 w 4002891"/>
              <a:gd name="connsiteY161" fmla="*/ 3620383 h 3959606"/>
              <a:gd name="connsiteX162" fmla="*/ 2011338 w 4002891"/>
              <a:gd name="connsiteY162" fmla="*/ 3959606 h 3959606"/>
              <a:gd name="connsiteX163" fmla="*/ 1720012 w 4002891"/>
              <a:gd name="connsiteY163" fmla="*/ 3791469 h 3959606"/>
              <a:gd name="connsiteX164" fmla="*/ 1717475 w 4002891"/>
              <a:gd name="connsiteY164" fmla="*/ 3790029 h 3959606"/>
              <a:gd name="connsiteX165" fmla="*/ 1717475 w 4002891"/>
              <a:gd name="connsiteY165" fmla="*/ 3468258 h 3959606"/>
              <a:gd name="connsiteX166" fmla="*/ 1443772 w 4002891"/>
              <a:gd name="connsiteY166" fmla="*/ 3626246 h 3959606"/>
              <a:gd name="connsiteX167" fmla="*/ 1443772 w 4002891"/>
              <a:gd name="connsiteY167" fmla="*/ 3632075 h 3959606"/>
              <a:gd name="connsiteX168" fmla="*/ 1438732 w 4002891"/>
              <a:gd name="connsiteY168" fmla="*/ 3629161 h 3959606"/>
              <a:gd name="connsiteX169" fmla="*/ 1149909 w 4002891"/>
              <a:gd name="connsiteY169" fmla="*/ 3795858 h 3959606"/>
              <a:gd name="connsiteX170" fmla="*/ 1149909 w 4002891"/>
              <a:gd name="connsiteY170" fmla="*/ 3478578 h 3959606"/>
              <a:gd name="connsiteX171" fmla="*/ 1140892 w 4002891"/>
              <a:gd name="connsiteY171" fmla="*/ 3473435 h 3959606"/>
              <a:gd name="connsiteX172" fmla="*/ 876206 w 4002891"/>
              <a:gd name="connsiteY172" fmla="*/ 3626212 h 3959606"/>
              <a:gd name="connsiteX173" fmla="*/ 876206 w 4002891"/>
              <a:gd name="connsiteY173" fmla="*/ 3959538 h 3959606"/>
              <a:gd name="connsiteX174" fmla="*/ 592423 w 4002891"/>
              <a:gd name="connsiteY174" fmla="*/ 3795755 h 3959606"/>
              <a:gd name="connsiteX175" fmla="*/ 592423 w 4002891"/>
              <a:gd name="connsiteY175" fmla="*/ 3795823 h 3959606"/>
              <a:gd name="connsiteX176" fmla="*/ 301063 w 4002891"/>
              <a:gd name="connsiteY176" fmla="*/ 3627652 h 3959606"/>
              <a:gd name="connsiteX177" fmla="*/ 298560 w 4002891"/>
              <a:gd name="connsiteY177" fmla="*/ 3626212 h 3959606"/>
              <a:gd name="connsiteX178" fmla="*/ 298560 w 4002891"/>
              <a:gd name="connsiteY178" fmla="*/ 3304440 h 3959606"/>
              <a:gd name="connsiteX179" fmla="*/ 38846 w 4002891"/>
              <a:gd name="connsiteY179" fmla="*/ 3454338 h 3959606"/>
              <a:gd name="connsiteX180" fmla="*/ 39600 w 4002891"/>
              <a:gd name="connsiteY180" fmla="*/ 3459515 h 3959606"/>
              <a:gd name="connsiteX181" fmla="*/ 19886 w 4002891"/>
              <a:gd name="connsiteY181" fmla="*/ 3479400 h 3959606"/>
              <a:gd name="connsiteX182" fmla="*/ 0 w 4002891"/>
              <a:gd name="connsiteY182" fmla="*/ 3459686 h 3959606"/>
              <a:gd name="connsiteX183" fmla="*/ 14777 w 4002891"/>
              <a:gd name="connsiteY183" fmla="*/ 3440452 h 3959606"/>
              <a:gd name="connsiteX184" fmla="*/ 1149909 w 4002891"/>
              <a:gd name="connsiteY184" fmla="*/ 2479663 h 3959606"/>
              <a:gd name="connsiteX185" fmla="*/ 876206 w 4002891"/>
              <a:gd name="connsiteY185" fmla="*/ 2321709 h 3959606"/>
              <a:gd name="connsiteX186" fmla="*/ 876206 w 4002891"/>
              <a:gd name="connsiteY186" fmla="*/ 2637617 h 3959606"/>
              <a:gd name="connsiteX187" fmla="*/ 1140892 w 4002891"/>
              <a:gd name="connsiteY187" fmla="*/ 2790395 h 3959606"/>
              <a:gd name="connsiteX188" fmla="*/ 1149909 w 4002891"/>
              <a:gd name="connsiteY188" fmla="*/ 2785252 h 3959606"/>
              <a:gd name="connsiteX189" fmla="*/ 1149909 w 4002891"/>
              <a:gd name="connsiteY189" fmla="*/ 2479663 h 3959606"/>
              <a:gd name="connsiteX190" fmla="*/ 2568857 w 4002891"/>
              <a:gd name="connsiteY190" fmla="*/ 677915 h 3959606"/>
              <a:gd name="connsiteX191" fmla="*/ 2295155 w 4002891"/>
              <a:gd name="connsiteY191" fmla="*/ 519960 h 3959606"/>
              <a:gd name="connsiteX192" fmla="*/ 2295155 w 4002891"/>
              <a:gd name="connsiteY192" fmla="*/ 835903 h 3959606"/>
              <a:gd name="connsiteX193" fmla="*/ 2568857 w 4002891"/>
              <a:gd name="connsiteY193" fmla="*/ 993858 h 3959606"/>
              <a:gd name="connsiteX194" fmla="*/ 2568857 w 4002891"/>
              <a:gd name="connsiteY194" fmla="*/ 677915 h 3959606"/>
              <a:gd name="connsiteX195" fmla="*/ 3703749 w 4002891"/>
              <a:gd name="connsiteY195" fmla="*/ 3642292 h 3959606"/>
              <a:gd name="connsiteX196" fmla="*/ 3689007 w 4002891"/>
              <a:gd name="connsiteY196" fmla="*/ 3623229 h 3959606"/>
              <a:gd name="connsiteX197" fmla="*/ 3689795 w 4002891"/>
              <a:gd name="connsiteY197" fmla="*/ 3618052 h 3959606"/>
              <a:gd name="connsiteX198" fmla="*/ 3430081 w 4002891"/>
              <a:gd name="connsiteY198" fmla="*/ 3468155 h 3959606"/>
              <a:gd name="connsiteX199" fmla="*/ 3430081 w 4002891"/>
              <a:gd name="connsiteY199" fmla="*/ 3784098 h 3959606"/>
              <a:gd name="connsiteX200" fmla="*/ 3703749 w 4002891"/>
              <a:gd name="connsiteY200" fmla="*/ 3942086 h 3959606"/>
              <a:gd name="connsiteX201" fmla="*/ 3703749 w 4002891"/>
              <a:gd name="connsiteY201" fmla="*/ 3642292 h 3959606"/>
              <a:gd name="connsiteX202" fmla="*/ 3727852 w 4002891"/>
              <a:gd name="connsiteY202" fmla="*/ 3618052 h 3959606"/>
              <a:gd name="connsiteX203" fmla="*/ 3714515 w 4002891"/>
              <a:gd name="connsiteY203" fmla="*/ 3642121 h 3959606"/>
              <a:gd name="connsiteX204" fmla="*/ 3713864 w 4002891"/>
              <a:gd name="connsiteY204" fmla="*/ 3642292 h 3959606"/>
              <a:gd name="connsiteX205" fmla="*/ 3713864 w 4002891"/>
              <a:gd name="connsiteY205" fmla="*/ 3942052 h 3959606"/>
              <a:gd name="connsiteX206" fmla="*/ 3987566 w 4002891"/>
              <a:gd name="connsiteY206" fmla="*/ 3784098 h 3959606"/>
              <a:gd name="connsiteX207" fmla="*/ 3987566 w 4002891"/>
              <a:gd name="connsiteY207" fmla="*/ 3468155 h 3959606"/>
              <a:gd name="connsiteX208" fmla="*/ 3714309 w 4002891"/>
              <a:gd name="connsiteY208" fmla="*/ 3292715 h 3959606"/>
              <a:gd name="connsiteX209" fmla="*/ 3988012 w 4002891"/>
              <a:gd name="connsiteY209" fmla="*/ 3450669 h 3959606"/>
              <a:gd name="connsiteX210" fmla="*/ 3988012 w 4002891"/>
              <a:gd name="connsiteY210" fmla="*/ 3134760 h 3959606"/>
              <a:gd name="connsiteX211" fmla="*/ 3714309 w 4002891"/>
              <a:gd name="connsiteY211" fmla="*/ 2976772 h 3959606"/>
              <a:gd name="connsiteX212" fmla="*/ 3714309 w 4002891"/>
              <a:gd name="connsiteY212" fmla="*/ 3292715 h 3959606"/>
              <a:gd name="connsiteX213" fmla="*/ 3430081 w 4002891"/>
              <a:gd name="connsiteY213" fmla="*/ 3129001 h 3959606"/>
              <a:gd name="connsiteX214" fmla="*/ 3703749 w 4002891"/>
              <a:gd name="connsiteY214" fmla="*/ 3286955 h 3959606"/>
              <a:gd name="connsiteX215" fmla="*/ 3703749 w 4002891"/>
              <a:gd name="connsiteY215" fmla="*/ 2971012 h 3959606"/>
              <a:gd name="connsiteX216" fmla="*/ 3430081 w 4002891"/>
              <a:gd name="connsiteY216" fmla="*/ 2813058 h 3959606"/>
              <a:gd name="connsiteX217" fmla="*/ 3430081 w 4002891"/>
              <a:gd name="connsiteY217" fmla="*/ 3129001 h 3959606"/>
              <a:gd name="connsiteX218" fmla="*/ 3430081 w 4002891"/>
              <a:gd name="connsiteY218" fmla="*/ 2801400 h 3959606"/>
              <a:gd name="connsiteX219" fmla="*/ 3703749 w 4002891"/>
              <a:gd name="connsiteY219" fmla="*/ 2959389 h 3959606"/>
              <a:gd name="connsiteX220" fmla="*/ 3703749 w 4002891"/>
              <a:gd name="connsiteY220" fmla="*/ 2643446 h 3959606"/>
              <a:gd name="connsiteX221" fmla="*/ 3430081 w 4002891"/>
              <a:gd name="connsiteY221" fmla="*/ 2485492 h 3959606"/>
              <a:gd name="connsiteX222" fmla="*/ 3430081 w 4002891"/>
              <a:gd name="connsiteY222" fmla="*/ 2801400 h 3959606"/>
              <a:gd name="connsiteX223" fmla="*/ 3430081 w 4002891"/>
              <a:gd name="connsiteY223" fmla="*/ 2473835 h 3959606"/>
              <a:gd name="connsiteX224" fmla="*/ 3703749 w 4002891"/>
              <a:gd name="connsiteY224" fmla="*/ 2631823 h 3959606"/>
              <a:gd name="connsiteX225" fmla="*/ 3703749 w 4002891"/>
              <a:gd name="connsiteY225" fmla="*/ 2332029 h 3959606"/>
              <a:gd name="connsiteX226" fmla="*/ 3689589 w 4002891"/>
              <a:gd name="connsiteY226" fmla="*/ 2308509 h 3959606"/>
              <a:gd name="connsiteX227" fmla="*/ 3689761 w 4002891"/>
              <a:gd name="connsiteY227" fmla="*/ 2307823 h 3959606"/>
              <a:gd name="connsiteX228" fmla="*/ 3430081 w 4002891"/>
              <a:gd name="connsiteY228" fmla="*/ 2157926 h 3959606"/>
              <a:gd name="connsiteX229" fmla="*/ 3430081 w 4002891"/>
              <a:gd name="connsiteY229" fmla="*/ 2473835 h 3959606"/>
              <a:gd name="connsiteX230" fmla="*/ 3136423 w 4002891"/>
              <a:gd name="connsiteY230" fmla="*/ 2643446 h 3959606"/>
              <a:gd name="connsiteX231" fmla="*/ 2871738 w 4002891"/>
              <a:gd name="connsiteY231" fmla="*/ 2490703 h 3959606"/>
              <a:gd name="connsiteX232" fmla="*/ 2862721 w 4002891"/>
              <a:gd name="connsiteY232" fmla="*/ 2495812 h 3959606"/>
              <a:gd name="connsiteX233" fmla="*/ 2862721 w 4002891"/>
              <a:gd name="connsiteY233" fmla="*/ 2801400 h 3959606"/>
              <a:gd name="connsiteX234" fmla="*/ 3136423 w 4002891"/>
              <a:gd name="connsiteY234" fmla="*/ 2959389 h 3959606"/>
              <a:gd name="connsiteX235" fmla="*/ 3136423 w 4002891"/>
              <a:gd name="connsiteY235" fmla="*/ 2643446 h 3959606"/>
              <a:gd name="connsiteX236" fmla="*/ 3703989 w 4002891"/>
              <a:gd name="connsiteY236" fmla="*/ 38915 h 3959606"/>
              <a:gd name="connsiteX237" fmla="*/ 3694972 w 4002891"/>
              <a:gd name="connsiteY237" fmla="*/ 33772 h 3959606"/>
              <a:gd name="connsiteX238" fmla="*/ 3430286 w 4002891"/>
              <a:gd name="connsiteY238" fmla="*/ 186549 h 3959606"/>
              <a:gd name="connsiteX239" fmla="*/ 3430286 w 4002891"/>
              <a:gd name="connsiteY239" fmla="*/ 502509 h 3959606"/>
              <a:gd name="connsiteX240" fmla="*/ 3703989 w 4002891"/>
              <a:gd name="connsiteY240" fmla="*/ 344517 h 3959606"/>
              <a:gd name="connsiteX241" fmla="*/ 3703989 w 4002891"/>
              <a:gd name="connsiteY241" fmla="*/ 38915 h 3959606"/>
              <a:gd name="connsiteX242" fmla="*/ 3982732 w 4002891"/>
              <a:gd name="connsiteY242" fmla="*/ 511252 h 3959606"/>
              <a:gd name="connsiteX243" fmla="*/ 3709029 w 4002891"/>
              <a:gd name="connsiteY243" fmla="*/ 353263 h 3959606"/>
              <a:gd name="connsiteX244" fmla="*/ 3435327 w 4002891"/>
              <a:gd name="connsiteY244" fmla="*/ 511252 h 3959606"/>
              <a:gd name="connsiteX245" fmla="*/ 3703989 w 4002891"/>
              <a:gd name="connsiteY245" fmla="*/ 666326 h 3959606"/>
              <a:gd name="connsiteX246" fmla="*/ 3703989 w 4002891"/>
              <a:gd name="connsiteY246" fmla="*/ 666292 h 3959606"/>
              <a:gd name="connsiteX247" fmla="*/ 3709029 w 4002891"/>
              <a:gd name="connsiteY247" fmla="*/ 669206 h 3959606"/>
              <a:gd name="connsiteX248" fmla="*/ 3714069 w 4002891"/>
              <a:gd name="connsiteY248" fmla="*/ 666292 h 3959606"/>
              <a:gd name="connsiteX249" fmla="*/ 3714069 w 4002891"/>
              <a:gd name="connsiteY249" fmla="*/ 666326 h 3959606"/>
              <a:gd name="connsiteX250" fmla="*/ 3987772 w 4002891"/>
              <a:gd name="connsiteY250" fmla="*/ 841766 h 3959606"/>
              <a:gd name="connsiteX251" fmla="*/ 3714069 w 4002891"/>
              <a:gd name="connsiteY251" fmla="*/ 683777 h 3959606"/>
              <a:gd name="connsiteX252" fmla="*/ 3714069 w 4002891"/>
              <a:gd name="connsiteY252" fmla="*/ 999720 h 3959606"/>
              <a:gd name="connsiteX253" fmla="*/ 3987772 w 4002891"/>
              <a:gd name="connsiteY253" fmla="*/ 1157675 h 3959606"/>
              <a:gd name="connsiteX254" fmla="*/ 3987772 w 4002891"/>
              <a:gd name="connsiteY254" fmla="*/ 841766 h 3959606"/>
              <a:gd name="connsiteX255" fmla="*/ 3714309 w 4002891"/>
              <a:gd name="connsiteY255" fmla="*/ 1982486 h 3959606"/>
              <a:gd name="connsiteX256" fmla="*/ 3988012 w 4002891"/>
              <a:gd name="connsiteY256" fmla="*/ 2140440 h 3959606"/>
              <a:gd name="connsiteX257" fmla="*/ 3988012 w 4002891"/>
              <a:gd name="connsiteY257" fmla="*/ 1824532 h 3959606"/>
              <a:gd name="connsiteX258" fmla="*/ 3714309 w 4002891"/>
              <a:gd name="connsiteY258" fmla="*/ 1666543 h 3959606"/>
              <a:gd name="connsiteX259" fmla="*/ 3714309 w 4002891"/>
              <a:gd name="connsiteY259" fmla="*/ 1982486 h 3959606"/>
              <a:gd name="connsiteX260" fmla="*/ 3714069 w 4002891"/>
              <a:gd name="connsiteY260" fmla="*/ 1649092 h 3959606"/>
              <a:gd name="connsiteX261" fmla="*/ 3987772 w 4002891"/>
              <a:gd name="connsiteY261" fmla="*/ 1491103 h 3959606"/>
              <a:gd name="connsiteX262" fmla="*/ 3987772 w 4002891"/>
              <a:gd name="connsiteY262" fmla="*/ 1175161 h 3959606"/>
              <a:gd name="connsiteX263" fmla="*/ 3714069 w 4002891"/>
              <a:gd name="connsiteY263" fmla="*/ 1333149 h 3959606"/>
              <a:gd name="connsiteX264" fmla="*/ 3714069 w 4002891"/>
              <a:gd name="connsiteY264" fmla="*/ 1649092 h 3959606"/>
              <a:gd name="connsiteX265" fmla="*/ 3444275 w 4002891"/>
              <a:gd name="connsiteY265" fmla="*/ 1171595 h 3959606"/>
              <a:gd name="connsiteX266" fmla="*/ 3709029 w 4002891"/>
              <a:gd name="connsiteY266" fmla="*/ 1324406 h 3959606"/>
              <a:gd name="connsiteX267" fmla="*/ 3982732 w 4002891"/>
              <a:gd name="connsiteY267" fmla="*/ 1166417 h 3959606"/>
              <a:gd name="connsiteX268" fmla="*/ 3858412 w 4002891"/>
              <a:gd name="connsiteY268" fmla="*/ 1094658 h 3959606"/>
              <a:gd name="connsiteX269" fmla="*/ 3709029 w 4002891"/>
              <a:gd name="connsiteY269" fmla="*/ 1008463 h 3959606"/>
              <a:gd name="connsiteX270" fmla="*/ 3444275 w 4002891"/>
              <a:gd name="connsiteY270" fmla="*/ 1161275 h 3959606"/>
              <a:gd name="connsiteX271" fmla="*/ 3444275 w 4002891"/>
              <a:gd name="connsiteY271" fmla="*/ 1171595 h 3959606"/>
              <a:gd name="connsiteX272" fmla="*/ 3430286 w 4002891"/>
              <a:gd name="connsiteY272" fmla="*/ 1147355 h 3959606"/>
              <a:gd name="connsiteX273" fmla="*/ 3439304 w 4002891"/>
              <a:gd name="connsiteY273" fmla="*/ 1152498 h 3959606"/>
              <a:gd name="connsiteX274" fmla="*/ 3703989 w 4002891"/>
              <a:gd name="connsiteY274" fmla="*/ 999720 h 3959606"/>
              <a:gd name="connsiteX275" fmla="*/ 3703989 w 4002891"/>
              <a:gd name="connsiteY275" fmla="*/ 683777 h 3959606"/>
              <a:gd name="connsiteX276" fmla="*/ 3430286 w 4002891"/>
              <a:gd name="connsiteY276" fmla="*/ 841766 h 3959606"/>
              <a:gd name="connsiteX277" fmla="*/ 3430286 w 4002891"/>
              <a:gd name="connsiteY277" fmla="*/ 1147355 h 3959606"/>
              <a:gd name="connsiteX278" fmla="*/ 3146504 w 4002891"/>
              <a:gd name="connsiteY278" fmla="*/ 2970909 h 3959606"/>
              <a:gd name="connsiteX279" fmla="*/ 3146504 w 4002891"/>
              <a:gd name="connsiteY279" fmla="*/ 2976841 h 3959606"/>
              <a:gd name="connsiteX280" fmla="*/ 3146298 w 4002891"/>
              <a:gd name="connsiteY280" fmla="*/ 2976738 h 3959606"/>
              <a:gd name="connsiteX281" fmla="*/ 3146298 w 4002891"/>
              <a:gd name="connsiteY281" fmla="*/ 3286955 h 3959606"/>
              <a:gd name="connsiteX282" fmla="*/ 3419966 w 4002891"/>
              <a:gd name="connsiteY282" fmla="*/ 3129001 h 3959606"/>
              <a:gd name="connsiteX283" fmla="*/ 3419966 w 4002891"/>
              <a:gd name="connsiteY283" fmla="*/ 2813058 h 3959606"/>
              <a:gd name="connsiteX284" fmla="*/ 3146504 w 4002891"/>
              <a:gd name="connsiteY284" fmla="*/ 1982452 h 3959606"/>
              <a:gd name="connsiteX285" fmla="*/ 3420206 w 4002891"/>
              <a:gd name="connsiteY285" fmla="*/ 2140406 h 3959606"/>
              <a:gd name="connsiteX286" fmla="*/ 3420206 w 4002891"/>
              <a:gd name="connsiteY286" fmla="*/ 1824498 h 3959606"/>
              <a:gd name="connsiteX287" fmla="*/ 3146504 w 4002891"/>
              <a:gd name="connsiteY287" fmla="*/ 1666509 h 3959606"/>
              <a:gd name="connsiteX288" fmla="*/ 3146504 w 4002891"/>
              <a:gd name="connsiteY288" fmla="*/ 1982452 h 3959606"/>
              <a:gd name="connsiteX289" fmla="*/ 3146504 w 4002891"/>
              <a:gd name="connsiteY289" fmla="*/ 1649058 h 3959606"/>
              <a:gd name="connsiteX290" fmla="*/ 3420206 w 4002891"/>
              <a:gd name="connsiteY290" fmla="*/ 1491103 h 3959606"/>
              <a:gd name="connsiteX291" fmla="*/ 3420206 w 4002891"/>
              <a:gd name="connsiteY291" fmla="*/ 1185481 h 3959606"/>
              <a:gd name="connsiteX292" fmla="*/ 3411189 w 4002891"/>
              <a:gd name="connsiteY292" fmla="*/ 1180372 h 3959606"/>
              <a:gd name="connsiteX293" fmla="*/ 3146504 w 4002891"/>
              <a:gd name="connsiteY293" fmla="*/ 1333149 h 3959606"/>
              <a:gd name="connsiteX294" fmla="*/ 3146504 w 4002891"/>
              <a:gd name="connsiteY294" fmla="*/ 1649058 h 3959606"/>
              <a:gd name="connsiteX295" fmla="*/ 3136423 w 4002891"/>
              <a:gd name="connsiteY295" fmla="*/ 677915 h 3959606"/>
              <a:gd name="connsiteX296" fmla="*/ 2862721 w 4002891"/>
              <a:gd name="connsiteY296" fmla="*/ 519960 h 3959606"/>
              <a:gd name="connsiteX297" fmla="*/ 2862721 w 4002891"/>
              <a:gd name="connsiteY297" fmla="*/ 835903 h 3959606"/>
              <a:gd name="connsiteX298" fmla="*/ 3136423 w 4002891"/>
              <a:gd name="connsiteY298" fmla="*/ 993858 h 3959606"/>
              <a:gd name="connsiteX299" fmla="*/ 3136423 w 4002891"/>
              <a:gd name="connsiteY299" fmla="*/ 677915 h 3959606"/>
              <a:gd name="connsiteX300" fmla="*/ 2862721 w 4002891"/>
              <a:gd name="connsiteY300" fmla="*/ 2140406 h 3959606"/>
              <a:gd name="connsiteX301" fmla="*/ 3136423 w 4002891"/>
              <a:gd name="connsiteY301" fmla="*/ 1982452 h 3959606"/>
              <a:gd name="connsiteX302" fmla="*/ 3136423 w 4002891"/>
              <a:gd name="connsiteY302" fmla="*/ 1666543 h 3959606"/>
              <a:gd name="connsiteX303" fmla="*/ 2999555 w 4002891"/>
              <a:gd name="connsiteY303" fmla="*/ 1745503 h 3959606"/>
              <a:gd name="connsiteX304" fmla="*/ 2862721 w 4002891"/>
              <a:gd name="connsiteY304" fmla="*/ 1824498 h 3959606"/>
              <a:gd name="connsiteX305" fmla="*/ 2862721 w 4002891"/>
              <a:gd name="connsiteY305" fmla="*/ 2140406 h 3959606"/>
              <a:gd name="connsiteX306" fmla="*/ 2862721 w 4002891"/>
              <a:gd name="connsiteY306" fmla="*/ 1812840 h 3959606"/>
              <a:gd name="connsiteX307" fmla="*/ 2999555 w 4002891"/>
              <a:gd name="connsiteY307" fmla="*/ 1733846 h 3959606"/>
              <a:gd name="connsiteX308" fmla="*/ 3136423 w 4002891"/>
              <a:gd name="connsiteY308" fmla="*/ 1654886 h 3959606"/>
              <a:gd name="connsiteX309" fmla="*/ 3136423 w 4002891"/>
              <a:gd name="connsiteY309" fmla="*/ 1338943 h 3959606"/>
              <a:gd name="connsiteX310" fmla="*/ 2999555 w 4002891"/>
              <a:gd name="connsiteY310" fmla="*/ 1417937 h 3959606"/>
              <a:gd name="connsiteX311" fmla="*/ 2862721 w 4002891"/>
              <a:gd name="connsiteY311" fmla="*/ 1496932 h 3959606"/>
              <a:gd name="connsiteX312" fmla="*/ 2862721 w 4002891"/>
              <a:gd name="connsiteY312" fmla="*/ 1812840 h 3959606"/>
              <a:gd name="connsiteX313" fmla="*/ 2862721 w 4002891"/>
              <a:gd name="connsiteY313" fmla="*/ 1485275 h 3959606"/>
              <a:gd name="connsiteX314" fmla="*/ 2999555 w 4002891"/>
              <a:gd name="connsiteY314" fmla="*/ 1406281 h 3959606"/>
              <a:gd name="connsiteX315" fmla="*/ 3136423 w 4002891"/>
              <a:gd name="connsiteY315" fmla="*/ 1327321 h 3959606"/>
              <a:gd name="connsiteX316" fmla="*/ 3136423 w 4002891"/>
              <a:gd name="connsiteY316" fmla="*/ 1011378 h 3959606"/>
              <a:gd name="connsiteX317" fmla="*/ 2862721 w 4002891"/>
              <a:gd name="connsiteY317" fmla="*/ 1169332 h 3959606"/>
              <a:gd name="connsiteX318" fmla="*/ 2862721 w 4002891"/>
              <a:gd name="connsiteY318" fmla="*/ 1485275 h 3959606"/>
              <a:gd name="connsiteX319" fmla="*/ 2578938 w 4002891"/>
              <a:gd name="connsiteY319" fmla="*/ 1638738 h 3959606"/>
              <a:gd name="connsiteX320" fmla="*/ 2593098 w 4002891"/>
              <a:gd name="connsiteY320" fmla="*/ 1662257 h 3959606"/>
              <a:gd name="connsiteX321" fmla="*/ 2592926 w 4002891"/>
              <a:gd name="connsiteY321" fmla="*/ 1662943 h 3959606"/>
              <a:gd name="connsiteX322" fmla="*/ 2852640 w 4002891"/>
              <a:gd name="connsiteY322" fmla="*/ 1812840 h 3959606"/>
              <a:gd name="connsiteX323" fmla="*/ 2852640 w 4002891"/>
              <a:gd name="connsiteY323" fmla="*/ 1496932 h 3959606"/>
              <a:gd name="connsiteX324" fmla="*/ 2696229 w 4002891"/>
              <a:gd name="connsiteY324" fmla="*/ 1406658 h 3959606"/>
              <a:gd name="connsiteX325" fmla="*/ 2578938 w 4002891"/>
              <a:gd name="connsiteY325" fmla="*/ 1338943 h 3959606"/>
              <a:gd name="connsiteX326" fmla="*/ 2578938 w 4002891"/>
              <a:gd name="connsiteY326" fmla="*/ 1638738 h 3959606"/>
              <a:gd name="connsiteX327" fmla="*/ 2578938 w 4002891"/>
              <a:gd name="connsiteY327" fmla="*/ 1327321 h 3959606"/>
              <a:gd name="connsiteX328" fmla="*/ 2668458 w 4002891"/>
              <a:gd name="connsiteY328" fmla="*/ 1378989 h 3959606"/>
              <a:gd name="connsiteX329" fmla="*/ 2852640 w 4002891"/>
              <a:gd name="connsiteY329" fmla="*/ 1485275 h 3959606"/>
              <a:gd name="connsiteX330" fmla="*/ 2852640 w 4002891"/>
              <a:gd name="connsiteY330" fmla="*/ 1169332 h 3959606"/>
              <a:gd name="connsiteX331" fmla="*/ 2578938 w 4002891"/>
              <a:gd name="connsiteY331" fmla="*/ 1011378 h 3959606"/>
              <a:gd name="connsiteX332" fmla="*/ 2578938 w 4002891"/>
              <a:gd name="connsiteY332" fmla="*/ 1327321 h 3959606"/>
              <a:gd name="connsiteX333" fmla="*/ 2579383 w 4002891"/>
              <a:gd name="connsiteY333" fmla="*/ 3292715 h 3959606"/>
              <a:gd name="connsiteX334" fmla="*/ 2853086 w 4002891"/>
              <a:gd name="connsiteY334" fmla="*/ 3450669 h 3959606"/>
              <a:gd name="connsiteX335" fmla="*/ 2853086 w 4002891"/>
              <a:gd name="connsiteY335" fmla="*/ 3147240 h 3959606"/>
              <a:gd name="connsiteX336" fmla="*/ 2838309 w 4002891"/>
              <a:gd name="connsiteY336" fmla="*/ 3128178 h 3959606"/>
              <a:gd name="connsiteX337" fmla="*/ 2838515 w 4002891"/>
              <a:gd name="connsiteY337" fmla="*/ 3126326 h 3959606"/>
              <a:gd name="connsiteX338" fmla="*/ 2579383 w 4002891"/>
              <a:gd name="connsiteY338" fmla="*/ 2976772 h 3959606"/>
              <a:gd name="connsiteX339" fmla="*/ 2579383 w 4002891"/>
              <a:gd name="connsiteY339" fmla="*/ 3292715 h 3959606"/>
              <a:gd name="connsiteX340" fmla="*/ 2295600 w 4002891"/>
              <a:gd name="connsiteY340" fmla="*/ 3462326 h 3959606"/>
              <a:gd name="connsiteX341" fmla="*/ 2295600 w 4002891"/>
              <a:gd name="connsiteY341" fmla="*/ 3778269 h 3959606"/>
              <a:gd name="connsiteX342" fmla="*/ 2569304 w 4002891"/>
              <a:gd name="connsiteY342" fmla="*/ 3620315 h 3959606"/>
              <a:gd name="connsiteX343" fmla="*/ 2569304 w 4002891"/>
              <a:gd name="connsiteY343" fmla="*/ 3304372 h 3959606"/>
              <a:gd name="connsiteX344" fmla="*/ 2295155 w 4002891"/>
              <a:gd name="connsiteY344" fmla="*/ 3129001 h 3959606"/>
              <a:gd name="connsiteX345" fmla="*/ 2568857 w 4002891"/>
              <a:gd name="connsiteY345" fmla="*/ 3286955 h 3959606"/>
              <a:gd name="connsiteX346" fmla="*/ 2568857 w 4002891"/>
              <a:gd name="connsiteY346" fmla="*/ 2971012 h 3959606"/>
              <a:gd name="connsiteX347" fmla="*/ 2295155 w 4002891"/>
              <a:gd name="connsiteY347" fmla="*/ 2813058 h 3959606"/>
              <a:gd name="connsiteX348" fmla="*/ 2295155 w 4002891"/>
              <a:gd name="connsiteY348" fmla="*/ 3129001 h 3959606"/>
              <a:gd name="connsiteX349" fmla="*/ 2295155 w 4002891"/>
              <a:gd name="connsiteY349" fmla="*/ 2801400 h 3959606"/>
              <a:gd name="connsiteX350" fmla="*/ 2568857 w 4002891"/>
              <a:gd name="connsiteY350" fmla="*/ 2959389 h 3959606"/>
              <a:gd name="connsiteX351" fmla="*/ 2568857 w 4002891"/>
              <a:gd name="connsiteY351" fmla="*/ 2643446 h 3959606"/>
              <a:gd name="connsiteX352" fmla="*/ 2295155 w 4002891"/>
              <a:gd name="connsiteY352" fmla="*/ 2485492 h 3959606"/>
              <a:gd name="connsiteX353" fmla="*/ 2295155 w 4002891"/>
              <a:gd name="connsiteY353" fmla="*/ 2801400 h 3959606"/>
              <a:gd name="connsiteX354" fmla="*/ 2295155 w 4002891"/>
              <a:gd name="connsiteY354" fmla="*/ 2473835 h 3959606"/>
              <a:gd name="connsiteX355" fmla="*/ 2300195 w 4002891"/>
              <a:gd name="connsiteY355" fmla="*/ 2476749 h 3959606"/>
              <a:gd name="connsiteX356" fmla="*/ 2300161 w 4002891"/>
              <a:gd name="connsiteY356" fmla="*/ 2476749 h 3959606"/>
              <a:gd name="connsiteX357" fmla="*/ 2568857 w 4002891"/>
              <a:gd name="connsiteY357" fmla="*/ 2631823 h 3959606"/>
              <a:gd name="connsiteX358" fmla="*/ 2568857 w 4002891"/>
              <a:gd name="connsiteY358" fmla="*/ 2315880 h 3959606"/>
              <a:gd name="connsiteX359" fmla="*/ 2304172 w 4002891"/>
              <a:gd name="connsiteY359" fmla="*/ 2163104 h 3959606"/>
              <a:gd name="connsiteX360" fmla="*/ 2295155 w 4002891"/>
              <a:gd name="connsiteY360" fmla="*/ 2168246 h 3959606"/>
              <a:gd name="connsiteX361" fmla="*/ 2295155 w 4002891"/>
              <a:gd name="connsiteY361" fmla="*/ 2473835 h 3959606"/>
              <a:gd name="connsiteX362" fmla="*/ 2295155 w 4002891"/>
              <a:gd name="connsiteY362" fmla="*/ 2130121 h 3959606"/>
              <a:gd name="connsiteX363" fmla="*/ 2304138 w 4002891"/>
              <a:gd name="connsiteY363" fmla="*/ 2135229 h 3959606"/>
              <a:gd name="connsiteX364" fmla="*/ 2568857 w 4002891"/>
              <a:gd name="connsiteY364" fmla="*/ 1982452 h 3959606"/>
              <a:gd name="connsiteX365" fmla="*/ 2568857 w 4002891"/>
              <a:gd name="connsiteY365" fmla="*/ 1676863 h 3959606"/>
              <a:gd name="connsiteX366" fmla="*/ 2559841 w 4002891"/>
              <a:gd name="connsiteY366" fmla="*/ 1671720 h 3959606"/>
              <a:gd name="connsiteX367" fmla="*/ 2295155 w 4002891"/>
              <a:gd name="connsiteY367" fmla="*/ 1824498 h 3959606"/>
              <a:gd name="connsiteX368" fmla="*/ 2295155 w 4002891"/>
              <a:gd name="connsiteY368" fmla="*/ 2130121 h 3959606"/>
              <a:gd name="connsiteX369" fmla="*/ 1732629 w 4002891"/>
              <a:gd name="connsiteY369" fmla="*/ 1821583 h 3959606"/>
              <a:gd name="connsiteX370" fmla="*/ 2006298 w 4002891"/>
              <a:gd name="connsiteY370" fmla="*/ 1979538 h 3959606"/>
              <a:gd name="connsiteX371" fmla="*/ 2280000 w 4002891"/>
              <a:gd name="connsiteY371" fmla="*/ 1821583 h 3959606"/>
              <a:gd name="connsiteX372" fmla="*/ 2145772 w 4002891"/>
              <a:gd name="connsiteY372" fmla="*/ 1744097 h 3959606"/>
              <a:gd name="connsiteX373" fmla="*/ 2006298 w 4002891"/>
              <a:gd name="connsiteY373" fmla="*/ 1663595 h 3959606"/>
              <a:gd name="connsiteX374" fmla="*/ 2285075 w 4002891"/>
              <a:gd name="connsiteY374" fmla="*/ 1496898 h 3959606"/>
              <a:gd name="connsiteX375" fmla="*/ 2011338 w 4002891"/>
              <a:gd name="connsiteY375" fmla="*/ 1338909 h 3959606"/>
              <a:gd name="connsiteX376" fmla="*/ 2011338 w 4002891"/>
              <a:gd name="connsiteY376" fmla="*/ 1654852 h 3959606"/>
              <a:gd name="connsiteX377" fmla="*/ 2285075 w 4002891"/>
              <a:gd name="connsiteY377" fmla="*/ 1812840 h 3959606"/>
              <a:gd name="connsiteX378" fmla="*/ 2285075 w 4002891"/>
              <a:gd name="connsiteY378" fmla="*/ 1496898 h 3959606"/>
              <a:gd name="connsiteX379" fmla="*/ 2285075 w 4002891"/>
              <a:gd name="connsiteY379" fmla="*/ 1830326 h 3959606"/>
              <a:gd name="connsiteX380" fmla="*/ 2011338 w 4002891"/>
              <a:gd name="connsiteY380" fmla="*/ 1988281 h 3959606"/>
              <a:gd name="connsiteX381" fmla="*/ 2011338 w 4002891"/>
              <a:gd name="connsiteY381" fmla="*/ 2304223 h 3959606"/>
              <a:gd name="connsiteX382" fmla="*/ 2271052 w 4002891"/>
              <a:gd name="connsiteY382" fmla="*/ 2154326 h 3959606"/>
              <a:gd name="connsiteX383" fmla="*/ 2284320 w 4002891"/>
              <a:gd name="connsiteY383" fmla="*/ 2130326 h 3959606"/>
              <a:gd name="connsiteX384" fmla="*/ 2285075 w 4002891"/>
              <a:gd name="connsiteY384" fmla="*/ 2130121 h 3959606"/>
              <a:gd name="connsiteX385" fmla="*/ 2285075 w 4002891"/>
              <a:gd name="connsiteY385" fmla="*/ 1830326 h 3959606"/>
              <a:gd name="connsiteX386" fmla="*/ 2285075 w 4002891"/>
              <a:gd name="connsiteY386" fmla="*/ 2168246 h 3959606"/>
              <a:gd name="connsiteX387" fmla="*/ 2276058 w 4002891"/>
              <a:gd name="connsiteY387" fmla="*/ 2163104 h 3959606"/>
              <a:gd name="connsiteX388" fmla="*/ 2016412 w 4002891"/>
              <a:gd name="connsiteY388" fmla="*/ 2312966 h 3959606"/>
              <a:gd name="connsiteX389" fmla="*/ 2285075 w 4002891"/>
              <a:gd name="connsiteY389" fmla="*/ 2468006 h 3959606"/>
              <a:gd name="connsiteX390" fmla="*/ 2285075 w 4002891"/>
              <a:gd name="connsiteY390" fmla="*/ 2168246 h 3959606"/>
              <a:gd name="connsiteX391" fmla="*/ 2011338 w 4002891"/>
              <a:gd name="connsiteY391" fmla="*/ 3276635 h 3959606"/>
              <a:gd name="connsiteX392" fmla="*/ 2020355 w 4002891"/>
              <a:gd name="connsiteY392" fmla="*/ 3281743 h 3959606"/>
              <a:gd name="connsiteX393" fmla="*/ 2285075 w 4002891"/>
              <a:gd name="connsiteY393" fmla="*/ 3129001 h 3959606"/>
              <a:gd name="connsiteX394" fmla="*/ 2285075 w 4002891"/>
              <a:gd name="connsiteY394" fmla="*/ 2813092 h 3959606"/>
              <a:gd name="connsiteX395" fmla="*/ 2011338 w 4002891"/>
              <a:gd name="connsiteY395" fmla="*/ 2971046 h 3959606"/>
              <a:gd name="connsiteX396" fmla="*/ 2011338 w 4002891"/>
              <a:gd name="connsiteY396" fmla="*/ 3276635 h 3959606"/>
              <a:gd name="connsiteX397" fmla="*/ 2011338 w 4002891"/>
              <a:gd name="connsiteY397" fmla="*/ 2959389 h 3959606"/>
              <a:gd name="connsiteX398" fmla="*/ 2285075 w 4002891"/>
              <a:gd name="connsiteY398" fmla="*/ 2801400 h 3959606"/>
              <a:gd name="connsiteX399" fmla="*/ 2285075 w 4002891"/>
              <a:gd name="connsiteY399" fmla="*/ 2485457 h 3959606"/>
              <a:gd name="connsiteX400" fmla="*/ 2011338 w 4002891"/>
              <a:gd name="connsiteY400" fmla="*/ 2643446 h 3959606"/>
              <a:gd name="connsiteX401" fmla="*/ 2011338 w 4002891"/>
              <a:gd name="connsiteY401" fmla="*/ 2959389 h 3959606"/>
              <a:gd name="connsiteX402" fmla="*/ 2006298 w 4002891"/>
              <a:gd name="connsiteY402" fmla="*/ 2634738 h 3959606"/>
              <a:gd name="connsiteX403" fmla="*/ 2280035 w 4002891"/>
              <a:gd name="connsiteY403" fmla="*/ 2476749 h 3959606"/>
              <a:gd name="connsiteX404" fmla="*/ 2006332 w 4002891"/>
              <a:gd name="connsiteY404" fmla="*/ 2318760 h 3959606"/>
              <a:gd name="connsiteX405" fmla="*/ 2001258 w 4002891"/>
              <a:gd name="connsiteY405" fmla="*/ 2321709 h 3959606"/>
              <a:gd name="connsiteX406" fmla="*/ 2001258 w 4002891"/>
              <a:gd name="connsiteY406" fmla="*/ 2321675 h 3959606"/>
              <a:gd name="connsiteX407" fmla="*/ 1732629 w 4002891"/>
              <a:gd name="connsiteY407" fmla="*/ 2476749 h 3959606"/>
              <a:gd name="connsiteX408" fmla="*/ 1727555 w 4002891"/>
              <a:gd name="connsiteY408" fmla="*/ 3784201 h 3959606"/>
              <a:gd name="connsiteX409" fmla="*/ 2001258 w 4002891"/>
              <a:gd name="connsiteY409" fmla="*/ 3942155 h 3959606"/>
              <a:gd name="connsiteX410" fmla="*/ 2001258 w 4002891"/>
              <a:gd name="connsiteY410" fmla="*/ 3626212 h 3959606"/>
              <a:gd name="connsiteX411" fmla="*/ 1727555 w 4002891"/>
              <a:gd name="connsiteY411" fmla="*/ 3468258 h 3959606"/>
              <a:gd name="connsiteX412" fmla="*/ 1727555 w 4002891"/>
              <a:gd name="connsiteY412" fmla="*/ 3784201 h 3959606"/>
              <a:gd name="connsiteX413" fmla="*/ 1712435 w 4002891"/>
              <a:gd name="connsiteY413" fmla="*/ 2476749 h 3959606"/>
              <a:gd name="connsiteX414" fmla="*/ 1438732 w 4002891"/>
              <a:gd name="connsiteY414" fmla="*/ 2318760 h 3959606"/>
              <a:gd name="connsiteX415" fmla="*/ 1165029 w 4002891"/>
              <a:gd name="connsiteY415" fmla="*/ 2476749 h 3959606"/>
              <a:gd name="connsiteX416" fmla="*/ 1433692 w 4002891"/>
              <a:gd name="connsiteY416" fmla="*/ 2631823 h 3959606"/>
              <a:gd name="connsiteX417" fmla="*/ 1433692 w 4002891"/>
              <a:gd name="connsiteY417" fmla="*/ 2631823 h 3959606"/>
              <a:gd name="connsiteX418" fmla="*/ 1438732 w 4002891"/>
              <a:gd name="connsiteY418" fmla="*/ 2634703 h 3959606"/>
              <a:gd name="connsiteX419" fmla="*/ 1443772 w 4002891"/>
              <a:gd name="connsiteY419" fmla="*/ 2631823 h 3959606"/>
              <a:gd name="connsiteX420" fmla="*/ 1443772 w 4002891"/>
              <a:gd name="connsiteY420" fmla="*/ 2631823 h 3959606"/>
              <a:gd name="connsiteX421" fmla="*/ 1717475 w 4002891"/>
              <a:gd name="connsiteY421" fmla="*/ 2807264 h 3959606"/>
              <a:gd name="connsiteX422" fmla="*/ 1443772 w 4002891"/>
              <a:gd name="connsiteY422" fmla="*/ 2649275 h 3959606"/>
              <a:gd name="connsiteX423" fmla="*/ 1443772 w 4002891"/>
              <a:gd name="connsiteY423" fmla="*/ 2965218 h 3959606"/>
              <a:gd name="connsiteX424" fmla="*/ 1717475 w 4002891"/>
              <a:gd name="connsiteY424" fmla="*/ 3123206 h 3959606"/>
              <a:gd name="connsiteX425" fmla="*/ 1717475 w 4002891"/>
              <a:gd name="connsiteY425" fmla="*/ 2807264 h 3959606"/>
              <a:gd name="connsiteX426" fmla="*/ 1443772 w 4002891"/>
              <a:gd name="connsiteY426" fmla="*/ 3614589 h 3959606"/>
              <a:gd name="connsiteX427" fmla="*/ 1717475 w 4002891"/>
              <a:gd name="connsiteY427" fmla="*/ 3456600 h 3959606"/>
              <a:gd name="connsiteX428" fmla="*/ 1717475 w 4002891"/>
              <a:gd name="connsiteY428" fmla="*/ 3140658 h 3959606"/>
              <a:gd name="connsiteX429" fmla="*/ 1443772 w 4002891"/>
              <a:gd name="connsiteY429" fmla="*/ 3298646 h 3959606"/>
              <a:gd name="connsiteX430" fmla="*/ 1443772 w 4002891"/>
              <a:gd name="connsiteY430" fmla="*/ 3614589 h 3959606"/>
              <a:gd name="connsiteX431" fmla="*/ 1712435 w 4002891"/>
              <a:gd name="connsiteY431" fmla="*/ 3131915 h 3959606"/>
              <a:gd name="connsiteX432" fmla="*/ 1588115 w 4002891"/>
              <a:gd name="connsiteY432" fmla="*/ 3060155 h 3959606"/>
              <a:gd name="connsiteX433" fmla="*/ 1438732 w 4002891"/>
              <a:gd name="connsiteY433" fmla="*/ 2973961 h 3959606"/>
              <a:gd name="connsiteX434" fmla="*/ 1165063 w 4002891"/>
              <a:gd name="connsiteY434" fmla="*/ 3131915 h 3959606"/>
              <a:gd name="connsiteX435" fmla="*/ 1289383 w 4002891"/>
              <a:gd name="connsiteY435" fmla="*/ 3203709 h 3959606"/>
              <a:gd name="connsiteX436" fmla="*/ 1438732 w 4002891"/>
              <a:gd name="connsiteY436" fmla="*/ 3289903 h 3959606"/>
              <a:gd name="connsiteX437" fmla="*/ 1433692 w 4002891"/>
              <a:gd name="connsiteY437" fmla="*/ 3304440 h 3959606"/>
              <a:gd name="connsiteX438" fmla="*/ 1173978 w 4002891"/>
              <a:gd name="connsiteY438" fmla="*/ 3454372 h 3959606"/>
              <a:gd name="connsiteX439" fmla="*/ 1174766 w 4002891"/>
              <a:gd name="connsiteY439" fmla="*/ 3459515 h 3959606"/>
              <a:gd name="connsiteX440" fmla="*/ 1173978 w 4002891"/>
              <a:gd name="connsiteY440" fmla="*/ 3464692 h 3959606"/>
              <a:gd name="connsiteX441" fmla="*/ 1433692 w 4002891"/>
              <a:gd name="connsiteY441" fmla="*/ 3614589 h 3959606"/>
              <a:gd name="connsiteX442" fmla="*/ 1433692 w 4002891"/>
              <a:gd name="connsiteY442" fmla="*/ 3304440 h 3959606"/>
              <a:gd name="connsiteX443" fmla="*/ 1159989 w 4002891"/>
              <a:gd name="connsiteY443" fmla="*/ 3778372 h 3959606"/>
              <a:gd name="connsiteX444" fmla="*/ 1428652 w 4002891"/>
              <a:gd name="connsiteY444" fmla="*/ 3623332 h 3959606"/>
              <a:gd name="connsiteX445" fmla="*/ 1169007 w 4002891"/>
              <a:gd name="connsiteY445" fmla="*/ 3473469 h 3959606"/>
              <a:gd name="connsiteX446" fmla="*/ 1159989 w 4002891"/>
              <a:gd name="connsiteY446" fmla="*/ 3478578 h 3959606"/>
              <a:gd name="connsiteX447" fmla="*/ 1159989 w 4002891"/>
              <a:gd name="connsiteY447" fmla="*/ 3778372 h 3959606"/>
              <a:gd name="connsiteX448" fmla="*/ 1159989 w 4002891"/>
              <a:gd name="connsiteY448" fmla="*/ 3440452 h 3959606"/>
              <a:gd name="connsiteX449" fmla="*/ 1169007 w 4002891"/>
              <a:gd name="connsiteY449" fmla="*/ 3445595 h 3959606"/>
              <a:gd name="connsiteX450" fmla="*/ 1428652 w 4002891"/>
              <a:gd name="connsiteY450" fmla="*/ 3295732 h 3959606"/>
              <a:gd name="connsiteX451" fmla="*/ 1159989 w 4002891"/>
              <a:gd name="connsiteY451" fmla="*/ 3140658 h 3959606"/>
              <a:gd name="connsiteX452" fmla="*/ 1159989 w 4002891"/>
              <a:gd name="connsiteY452" fmla="*/ 3440452 h 3959606"/>
              <a:gd name="connsiteX453" fmla="*/ 1159989 w 4002891"/>
              <a:gd name="connsiteY453" fmla="*/ 3123206 h 3959606"/>
              <a:gd name="connsiteX454" fmla="*/ 1433692 w 4002891"/>
              <a:gd name="connsiteY454" fmla="*/ 2965218 h 3959606"/>
              <a:gd name="connsiteX455" fmla="*/ 1433692 w 4002891"/>
              <a:gd name="connsiteY455" fmla="*/ 2649275 h 3959606"/>
              <a:gd name="connsiteX456" fmla="*/ 1173978 w 4002891"/>
              <a:gd name="connsiteY456" fmla="*/ 2799172 h 3959606"/>
              <a:gd name="connsiteX457" fmla="*/ 1160949 w 4002891"/>
              <a:gd name="connsiteY457" fmla="*/ 2823104 h 3959606"/>
              <a:gd name="connsiteX458" fmla="*/ 1159989 w 4002891"/>
              <a:gd name="connsiteY458" fmla="*/ 2823378 h 3959606"/>
              <a:gd name="connsiteX459" fmla="*/ 1159989 w 4002891"/>
              <a:gd name="connsiteY459" fmla="*/ 3123206 h 3959606"/>
              <a:gd name="connsiteX460" fmla="*/ 1159989 w 4002891"/>
              <a:gd name="connsiteY460" fmla="*/ 2785252 h 3959606"/>
              <a:gd name="connsiteX461" fmla="*/ 1169007 w 4002891"/>
              <a:gd name="connsiteY461" fmla="*/ 2790395 h 3959606"/>
              <a:gd name="connsiteX462" fmla="*/ 1428652 w 4002891"/>
              <a:gd name="connsiteY462" fmla="*/ 2640532 h 3959606"/>
              <a:gd name="connsiteX463" fmla="*/ 1159989 w 4002891"/>
              <a:gd name="connsiteY463" fmla="*/ 2485457 h 3959606"/>
              <a:gd name="connsiteX464" fmla="*/ 1159989 w 4002891"/>
              <a:gd name="connsiteY464" fmla="*/ 2785252 h 3959606"/>
              <a:gd name="connsiteX465" fmla="*/ 876206 w 4002891"/>
              <a:gd name="connsiteY465" fmla="*/ 3614555 h 3959606"/>
              <a:gd name="connsiteX466" fmla="*/ 1135920 w 4002891"/>
              <a:gd name="connsiteY466" fmla="*/ 3464658 h 3959606"/>
              <a:gd name="connsiteX467" fmla="*/ 1149224 w 4002891"/>
              <a:gd name="connsiteY467" fmla="*/ 3440624 h 3959606"/>
              <a:gd name="connsiteX468" fmla="*/ 1149909 w 4002891"/>
              <a:gd name="connsiteY468" fmla="*/ 3440452 h 3959606"/>
              <a:gd name="connsiteX469" fmla="*/ 1149909 w 4002891"/>
              <a:gd name="connsiteY469" fmla="*/ 3140658 h 3959606"/>
              <a:gd name="connsiteX470" fmla="*/ 876206 w 4002891"/>
              <a:gd name="connsiteY470" fmla="*/ 3298612 h 3959606"/>
              <a:gd name="connsiteX471" fmla="*/ 876206 w 4002891"/>
              <a:gd name="connsiteY471" fmla="*/ 3614555 h 3959606"/>
              <a:gd name="connsiteX472" fmla="*/ 592423 w 4002891"/>
              <a:gd name="connsiteY472" fmla="*/ 3784098 h 3959606"/>
              <a:gd name="connsiteX473" fmla="*/ 866126 w 4002891"/>
              <a:gd name="connsiteY473" fmla="*/ 3942052 h 3959606"/>
              <a:gd name="connsiteX474" fmla="*/ 866126 w 4002891"/>
              <a:gd name="connsiteY474" fmla="*/ 3626212 h 3959606"/>
              <a:gd name="connsiteX475" fmla="*/ 592423 w 4002891"/>
              <a:gd name="connsiteY475" fmla="*/ 3468223 h 3959606"/>
              <a:gd name="connsiteX476" fmla="*/ 592423 w 4002891"/>
              <a:gd name="connsiteY476" fmla="*/ 3784098 h 3959606"/>
              <a:gd name="connsiteX477" fmla="*/ 592423 w 4002891"/>
              <a:gd name="connsiteY477" fmla="*/ 3456532 h 3959606"/>
              <a:gd name="connsiteX478" fmla="*/ 866126 w 4002891"/>
              <a:gd name="connsiteY478" fmla="*/ 3614486 h 3959606"/>
              <a:gd name="connsiteX479" fmla="*/ 866126 w 4002891"/>
              <a:gd name="connsiteY479" fmla="*/ 3298612 h 3959606"/>
              <a:gd name="connsiteX480" fmla="*/ 592423 w 4002891"/>
              <a:gd name="connsiteY480" fmla="*/ 3140658 h 3959606"/>
              <a:gd name="connsiteX481" fmla="*/ 592423 w 4002891"/>
              <a:gd name="connsiteY481" fmla="*/ 3456532 h 3959606"/>
              <a:gd name="connsiteX482" fmla="*/ 308640 w 4002891"/>
              <a:gd name="connsiteY482" fmla="*/ 3620383 h 3959606"/>
              <a:gd name="connsiteX483" fmla="*/ 582343 w 4002891"/>
              <a:gd name="connsiteY483" fmla="*/ 3778338 h 3959606"/>
              <a:gd name="connsiteX484" fmla="*/ 582343 w 4002891"/>
              <a:gd name="connsiteY484" fmla="*/ 3462429 h 3959606"/>
              <a:gd name="connsiteX485" fmla="*/ 308640 w 4002891"/>
              <a:gd name="connsiteY485" fmla="*/ 3304440 h 3959606"/>
              <a:gd name="connsiteX486" fmla="*/ 308640 w 4002891"/>
              <a:gd name="connsiteY486" fmla="*/ 3620383 h 3959606"/>
              <a:gd name="connsiteX487" fmla="*/ 24857 w 4002891"/>
              <a:gd name="connsiteY487" fmla="*/ 3440452 h 3959606"/>
              <a:gd name="connsiteX488" fmla="*/ 33841 w 4002891"/>
              <a:gd name="connsiteY488" fmla="*/ 3445595 h 3959606"/>
              <a:gd name="connsiteX489" fmla="*/ 298560 w 4002891"/>
              <a:gd name="connsiteY489" fmla="*/ 3292784 h 3959606"/>
              <a:gd name="connsiteX490" fmla="*/ 298560 w 4002891"/>
              <a:gd name="connsiteY490" fmla="*/ 2976875 h 3959606"/>
              <a:gd name="connsiteX491" fmla="*/ 24857 w 4002891"/>
              <a:gd name="connsiteY491" fmla="*/ 3134829 h 3959606"/>
              <a:gd name="connsiteX492" fmla="*/ 24857 w 4002891"/>
              <a:gd name="connsiteY492" fmla="*/ 3440452 h 3959606"/>
            </a:gdLst>
            <a:ahLst/>
            <a:cxnLst/>
            <a:rect l="l" t="t" r="r" b="b"/>
            <a:pathLst>
              <a:path w="4002891" h="3959606">
                <a:moveTo>
                  <a:pt x="14777" y="3440452"/>
                </a:moveTo>
                <a:lnTo>
                  <a:pt x="14777" y="3129001"/>
                </a:lnTo>
                <a:lnTo>
                  <a:pt x="308640" y="2959389"/>
                </a:lnTo>
                <a:lnTo>
                  <a:pt x="308640" y="3292818"/>
                </a:lnTo>
                <a:lnTo>
                  <a:pt x="582343" y="3450772"/>
                </a:lnTo>
                <a:lnTo>
                  <a:pt x="582343" y="3123206"/>
                </a:lnTo>
                <a:lnTo>
                  <a:pt x="871166" y="3289903"/>
                </a:lnTo>
                <a:lnTo>
                  <a:pt x="1149909" y="3129001"/>
                </a:lnTo>
                <a:lnTo>
                  <a:pt x="1149909" y="2823378"/>
                </a:lnTo>
                <a:cubicBezTo>
                  <a:pt x="1139486" y="2820806"/>
                  <a:pt x="1133143" y="2810281"/>
                  <a:pt x="1135749" y="2799858"/>
                </a:cubicBezTo>
                <a:cubicBezTo>
                  <a:pt x="1135783" y="2799617"/>
                  <a:pt x="1135852" y="2799412"/>
                  <a:pt x="1135920" y="2799172"/>
                </a:cubicBezTo>
                <a:lnTo>
                  <a:pt x="868629" y="2644920"/>
                </a:lnTo>
                <a:lnTo>
                  <a:pt x="866126" y="2643446"/>
                </a:lnTo>
                <a:lnTo>
                  <a:pt x="866126" y="2304223"/>
                </a:lnTo>
                <a:lnTo>
                  <a:pt x="1154949" y="2470920"/>
                </a:lnTo>
                <a:lnTo>
                  <a:pt x="1438732" y="2307138"/>
                </a:lnTo>
                <a:lnTo>
                  <a:pt x="1722515" y="2470920"/>
                </a:lnTo>
                <a:lnTo>
                  <a:pt x="2001258" y="2310018"/>
                </a:lnTo>
                <a:lnTo>
                  <a:pt x="2001258" y="1988281"/>
                </a:lnTo>
                <a:lnTo>
                  <a:pt x="1712435" y="1821583"/>
                </a:lnTo>
                <a:lnTo>
                  <a:pt x="2001258" y="1654886"/>
                </a:lnTo>
                <a:lnTo>
                  <a:pt x="2001258" y="1321457"/>
                </a:lnTo>
                <a:lnTo>
                  <a:pt x="2292618" y="1489629"/>
                </a:lnTo>
                <a:lnTo>
                  <a:pt x="2295155" y="1491069"/>
                </a:lnTo>
                <a:lnTo>
                  <a:pt x="2295155" y="1812840"/>
                </a:lnTo>
                <a:lnTo>
                  <a:pt x="2554869" y="1662943"/>
                </a:lnTo>
                <a:cubicBezTo>
                  <a:pt x="2551852" y="1652726"/>
                  <a:pt x="2557680" y="1642029"/>
                  <a:pt x="2567898" y="1639012"/>
                </a:cubicBezTo>
                <a:cubicBezTo>
                  <a:pt x="2568206" y="1638909"/>
                  <a:pt x="2568515" y="1638806"/>
                  <a:pt x="2568857" y="1638738"/>
                </a:cubicBezTo>
                <a:lnTo>
                  <a:pt x="2568857" y="1005515"/>
                </a:lnTo>
                <a:lnTo>
                  <a:pt x="2287578" y="843172"/>
                </a:lnTo>
                <a:lnTo>
                  <a:pt x="2285075" y="841732"/>
                </a:lnTo>
                <a:lnTo>
                  <a:pt x="2285075" y="502475"/>
                </a:lnTo>
                <a:lnTo>
                  <a:pt x="2576401" y="670646"/>
                </a:lnTo>
                <a:lnTo>
                  <a:pt x="2578938" y="672086"/>
                </a:lnTo>
                <a:lnTo>
                  <a:pt x="2578938" y="999720"/>
                </a:lnTo>
                <a:lnTo>
                  <a:pt x="2857680" y="1160589"/>
                </a:lnTo>
                <a:lnTo>
                  <a:pt x="3131418" y="1002635"/>
                </a:lnTo>
                <a:lnTo>
                  <a:pt x="2855143" y="843172"/>
                </a:lnTo>
                <a:lnTo>
                  <a:pt x="2852640" y="841732"/>
                </a:lnTo>
                <a:lnTo>
                  <a:pt x="2852640" y="502475"/>
                </a:lnTo>
                <a:lnTo>
                  <a:pt x="3143966" y="670646"/>
                </a:lnTo>
                <a:lnTo>
                  <a:pt x="3146504" y="672086"/>
                </a:lnTo>
                <a:lnTo>
                  <a:pt x="3146504" y="1321492"/>
                </a:lnTo>
                <a:lnTo>
                  <a:pt x="3406218" y="1171595"/>
                </a:lnTo>
                <a:cubicBezTo>
                  <a:pt x="3403269" y="1161275"/>
                  <a:pt x="3409235" y="1150509"/>
                  <a:pt x="3419555" y="1147526"/>
                </a:cubicBezTo>
                <a:cubicBezTo>
                  <a:pt x="3419761" y="1147457"/>
                  <a:pt x="3420000" y="1147423"/>
                  <a:pt x="3420206" y="1147355"/>
                </a:cubicBezTo>
                <a:lnTo>
                  <a:pt x="3420206" y="835937"/>
                </a:lnTo>
                <a:lnTo>
                  <a:pt x="3698949" y="675035"/>
                </a:lnTo>
                <a:lnTo>
                  <a:pt x="3425246" y="517080"/>
                </a:lnTo>
                <a:lnTo>
                  <a:pt x="3420206" y="519995"/>
                </a:lnTo>
                <a:lnTo>
                  <a:pt x="3420206" y="514166"/>
                </a:lnTo>
                <a:lnTo>
                  <a:pt x="3415166" y="511252"/>
                </a:lnTo>
                <a:lnTo>
                  <a:pt x="3420206" y="508337"/>
                </a:lnTo>
                <a:lnTo>
                  <a:pt x="3420206" y="180731"/>
                </a:lnTo>
                <a:lnTo>
                  <a:pt x="3690000" y="25012"/>
                </a:lnTo>
                <a:cubicBezTo>
                  <a:pt x="3687121" y="14479"/>
                  <a:pt x="3693292" y="3597"/>
                  <a:pt x="3703852" y="710"/>
                </a:cubicBezTo>
                <a:cubicBezTo>
                  <a:pt x="3714378" y="-2180"/>
                  <a:pt x="3725246" y="4015"/>
                  <a:pt x="3728126" y="14548"/>
                </a:cubicBezTo>
                <a:cubicBezTo>
                  <a:pt x="3731041" y="25080"/>
                  <a:pt x="3724835" y="35963"/>
                  <a:pt x="3714309" y="38853"/>
                </a:cubicBezTo>
                <a:cubicBezTo>
                  <a:pt x="3714241" y="38873"/>
                  <a:pt x="3714138" y="38894"/>
                  <a:pt x="3714069" y="38915"/>
                </a:cubicBezTo>
                <a:lnTo>
                  <a:pt x="3714069" y="344531"/>
                </a:lnTo>
                <a:lnTo>
                  <a:pt x="4002892" y="511252"/>
                </a:lnTo>
                <a:lnTo>
                  <a:pt x="3719109" y="675035"/>
                </a:lnTo>
                <a:lnTo>
                  <a:pt x="3995349" y="834463"/>
                </a:lnTo>
                <a:lnTo>
                  <a:pt x="3997852" y="835937"/>
                </a:lnTo>
                <a:lnTo>
                  <a:pt x="3997852" y="1163503"/>
                </a:lnTo>
                <a:lnTo>
                  <a:pt x="4002892" y="1166417"/>
                </a:lnTo>
                <a:lnTo>
                  <a:pt x="3997852" y="1169332"/>
                </a:lnTo>
                <a:lnTo>
                  <a:pt x="3997852" y="1496932"/>
                </a:lnTo>
                <a:lnTo>
                  <a:pt x="3719246" y="1657766"/>
                </a:lnTo>
                <a:lnTo>
                  <a:pt x="3995555" y="1817229"/>
                </a:lnTo>
                <a:lnTo>
                  <a:pt x="3998092" y="1818703"/>
                </a:lnTo>
                <a:lnTo>
                  <a:pt x="3998092" y="2157926"/>
                </a:lnTo>
                <a:lnTo>
                  <a:pt x="3706732" y="1989755"/>
                </a:lnTo>
                <a:lnTo>
                  <a:pt x="3704195" y="1988315"/>
                </a:lnTo>
                <a:lnTo>
                  <a:pt x="3704195" y="1666440"/>
                </a:lnTo>
                <a:lnTo>
                  <a:pt x="3703989" y="1666543"/>
                </a:lnTo>
                <a:lnTo>
                  <a:pt x="3703989" y="1333149"/>
                </a:lnTo>
                <a:lnTo>
                  <a:pt x="3439304" y="1180372"/>
                </a:lnTo>
                <a:cubicBezTo>
                  <a:pt x="3436801" y="1182840"/>
                  <a:pt x="3433680" y="1184623"/>
                  <a:pt x="3430286" y="1185481"/>
                </a:cubicBezTo>
                <a:lnTo>
                  <a:pt x="3430286" y="1496932"/>
                </a:lnTo>
                <a:lnTo>
                  <a:pt x="3151544" y="1657801"/>
                </a:lnTo>
                <a:lnTo>
                  <a:pt x="3427783" y="1817229"/>
                </a:lnTo>
                <a:lnTo>
                  <a:pt x="3430286" y="1818669"/>
                </a:lnTo>
                <a:lnTo>
                  <a:pt x="3430286" y="2146406"/>
                </a:lnTo>
                <a:lnTo>
                  <a:pt x="3694766" y="2299046"/>
                </a:lnTo>
                <a:cubicBezTo>
                  <a:pt x="3702412" y="2291264"/>
                  <a:pt x="3714926" y="2291161"/>
                  <a:pt x="3722709" y="2298841"/>
                </a:cubicBezTo>
                <a:cubicBezTo>
                  <a:pt x="3730492" y="2306486"/>
                  <a:pt x="3730595" y="2319001"/>
                  <a:pt x="3722915" y="2326783"/>
                </a:cubicBezTo>
                <a:cubicBezTo>
                  <a:pt x="3720446" y="2329321"/>
                  <a:pt x="3717292" y="2331138"/>
                  <a:pt x="3713864" y="2332029"/>
                </a:cubicBezTo>
                <a:lnTo>
                  <a:pt x="3713864" y="2964841"/>
                </a:lnTo>
                <a:lnTo>
                  <a:pt x="3995555" y="3127457"/>
                </a:lnTo>
                <a:lnTo>
                  <a:pt x="3998092" y="3128932"/>
                </a:lnTo>
                <a:lnTo>
                  <a:pt x="3998092" y="3468155"/>
                </a:lnTo>
                <a:lnTo>
                  <a:pt x="3997647" y="3467880"/>
                </a:lnTo>
                <a:lnTo>
                  <a:pt x="3997647" y="3789926"/>
                </a:lnTo>
                <a:lnTo>
                  <a:pt x="3713864" y="3953709"/>
                </a:lnTo>
                <a:lnTo>
                  <a:pt x="3713864" y="3959538"/>
                </a:lnTo>
                <a:lnTo>
                  <a:pt x="3708790" y="3956624"/>
                </a:lnTo>
                <a:lnTo>
                  <a:pt x="3703749" y="3959538"/>
                </a:lnTo>
                <a:lnTo>
                  <a:pt x="3703749" y="3953709"/>
                </a:lnTo>
                <a:lnTo>
                  <a:pt x="3422504" y="3791366"/>
                </a:lnTo>
                <a:lnTo>
                  <a:pt x="3419966" y="3789926"/>
                </a:lnTo>
                <a:lnTo>
                  <a:pt x="3419966" y="3450669"/>
                </a:lnTo>
                <a:lnTo>
                  <a:pt x="3694766" y="3609275"/>
                </a:lnTo>
                <a:cubicBezTo>
                  <a:pt x="3702446" y="3601526"/>
                  <a:pt x="3714995" y="3601457"/>
                  <a:pt x="3722743" y="3609138"/>
                </a:cubicBezTo>
                <a:cubicBezTo>
                  <a:pt x="3722778" y="3609172"/>
                  <a:pt x="3722846" y="3609240"/>
                  <a:pt x="3722881" y="3609275"/>
                </a:cubicBezTo>
                <a:lnTo>
                  <a:pt x="3982732" y="3459309"/>
                </a:lnTo>
                <a:lnTo>
                  <a:pt x="3713864" y="3304098"/>
                </a:lnTo>
                <a:lnTo>
                  <a:pt x="3713864" y="3304406"/>
                </a:lnTo>
                <a:lnTo>
                  <a:pt x="3425041" y="3137709"/>
                </a:lnTo>
                <a:lnTo>
                  <a:pt x="3136184" y="3304406"/>
                </a:lnTo>
                <a:lnTo>
                  <a:pt x="3136184" y="2970909"/>
                </a:lnTo>
                <a:lnTo>
                  <a:pt x="2855143" y="2808703"/>
                </a:lnTo>
                <a:lnTo>
                  <a:pt x="2852640" y="2807229"/>
                </a:lnTo>
                <a:lnTo>
                  <a:pt x="2852640" y="2495812"/>
                </a:lnTo>
                <a:cubicBezTo>
                  <a:pt x="2841978" y="2493104"/>
                  <a:pt x="2835497" y="2482269"/>
                  <a:pt x="2838206" y="2471606"/>
                </a:cubicBezTo>
                <a:cubicBezTo>
                  <a:pt x="2840915" y="2460909"/>
                  <a:pt x="2851749" y="2454463"/>
                  <a:pt x="2862412" y="2457172"/>
                </a:cubicBezTo>
                <a:cubicBezTo>
                  <a:pt x="2873109" y="2459880"/>
                  <a:pt x="2879555" y="2470715"/>
                  <a:pt x="2876846" y="2481378"/>
                </a:cubicBezTo>
                <a:cubicBezTo>
                  <a:pt x="2876812" y="2481549"/>
                  <a:pt x="2876743" y="2481755"/>
                  <a:pt x="2876709" y="2481926"/>
                </a:cubicBezTo>
                <a:lnTo>
                  <a:pt x="3143966" y="2636178"/>
                </a:lnTo>
                <a:lnTo>
                  <a:pt x="3146504" y="2637617"/>
                </a:lnTo>
                <a:lnTo>
                  <a:pt x="3146504" y="2959252"/>
                </a:lnTo>
                <a:lnTo>
                  <a:pt x="3419966" y="2801400"/>
                </a:lnTo>
                <a:lnTo>
                  <a:pt x="3419966" y="2151926"/>
                </a:lnTo>
                <a:lnTo>
                  <a:pt x="3141463" y="1991195"/>
                </a:lnTo>
                <a:lnTo>
                  <a:pt x="2852640" y="2157892"/>
                </a:lnTo>
                <a:lnTo>
                  <a:pt x="2852640" y="1824498"/>
                </a:lnTo>
                <a:lnTo>
                  <a:pt x="2587955" y="1671720"/>
                </a:lnTo>
                <a:cubicBezTo>
                  <a:pt x="2585452" y="1674189"/>
                  <a:pt x="2582332" y="1675972"/>
                  <a:pt x="2578938" y="1676863"/>
                </a:cubicBezTo>
                <a:lnTo>
                  <a:pt x="2578938" y="1988281"/>
                </a:lnTo>
                <a:lnTo>
                  <a:pt x="2309143" y="2144006"/>
                </a:lnTo>
                <a:cubicBezTo>
                  <a:pt x="2309624" y="2145686"/>
                  <a:pt x="2309864" y="2147435"/>
                  <a:pt x="2309898" y="2149183"/>
                </a:cubicBezTo>
                <a:cubicBezTo>
                  <a:pt x="2309864" y="2150932"/>
                  <a:pt x="2309624" y="2152646"/>
                  <a:pt x="2309143" y="2154326"/>
                </a:cubicBezTo>
                <a:lnTo>
                  <a:pt x="2576401" y="2308612"/>
                </a:lnTo>
                <a:lnTo>
                  <a:pt x="2578938" y="2310052"/>
                </a:lnTo>
                <a:lnTo>
                  <a:pt x="2578938" y="2964841"/>
                </a:lnTo>
                <a:lnTo>
                  <a:pt x="2842012" y="3116726"/>
                </a:lnTo>
                <a:cubicBezTo>
                  <a:pt x="2848320" y="3107812"/>
                  <a:pt x="2860629" y="3105686"/>
                  <a:pt x="2869544" y="3111995"/>
                </a:cubicBezTo>
                <a:cubicBezTo>
                  <a:pt x="2878458" y="3118303"/>
                  <a:pt x="2880584" y="3130612"/>
                  <a:pt x="2874275" y="3139526"/>
                </a:cubicBezTo>
                <a:cubicBezTo>
                  <a:pt x="2871600" y="3143332"/>
                  <a:pt x="2867658" y="3146075"/>
                  <a:pt x="2863166" y="3147240"/>
                </a:cubicBezTo>
                <a:lnTo>
                  <a:pt x="2863166" y="3468155"/>
                </a:lnTo>
                <a:lnTo>
                  <a:pt x="2579383" y="3304338"/>
                </a:lnTo>
                <a:lnTo>
                  <a:pt x="2579383" y="3626143"/>
                </a:lnTo>
                <a:lnTo>
                  <a:pt x="2285521" y="3795755"/>
                </a:lnTo>
                <a:lnTo>
                  <a:pt x="2285521" y="3456498"/>
                </a:lnTo>
                <a:lnTo>
                  <a:pt x="2563955" y="3295766"/>
                </a:lnTo>
                <a:lnTo>
                  <a:pt x="2290115" y="3137709"/>
                </a:lnTo>
                <a:lnTo>
                  <a:pt x="2025361" y="3290521"/>
                </a:lnTo>
                <a:cubicBezTo>
                  <a:pt x="2028240" y="3301046"/>
                  <a:pt x="2022069" y="3311949"/>
                  <a:pt x="2011544" y="3314829"/>
                </a:cubicBezTo>
                <a:cubicBezTo>
                  <a:pt x="2000983" y="3317709"/>
                  <a:pt x="1990115" y="3311538"/>
                  <a:pt x="1987235" y="3301012"/>
                </a:cubicBezTo>
                <a:cubicBezTo>
                  <a:pt x="1984320" y="3290452"/>
                  <a:pt x="1990526" y="3279583"/>
                  <a:pt x="2001052" y="3276703"/>
                </a:cubicBezTo>
                <a:cubicBezTo>
                  <a:pt x="2001121" y="3276669"/>
                  <a:pt x="2001189" y="3276669"/>
                  <a:pt x="2001258" y="3276635"/>
                </a:cubicBezTo>
                <a:lnTo>
                  <a:pt x="2001258" y="2643446"/>
                </a:lnTo>
                <a:lnTo>
                  <a:pt x="1722515" y="2482543"/>
                </a:lnTo>
                <a:lnTo>
                  <a:pt x="1448846" y="2640532"/>
                </a:lnTo>
                <a:lnTo>
                  <a:pt x="1725052" y="2799961"/>
                </a:lnTo>
                <a:lnTo>
                  <a:pt x="1727555" y="2801435"/>
                </a:lnTo>
                <a:lnTo>
                  <a:pt x="1727555" y="3129035"/>
                </a:lnTo>
                <a:lnTo>
                  <a:pt x="1732629" y="3131915"/>
                </a:lnTo>
                <a:lnTo>
                  <a:pt x="1727555" y="3134829"/>
                </a:lnTo>
                <a:lnTo>
                  <a:pt x="1727555" y="3456600"/>
                </a:lnTo>
                <a:lnTo>
                  <a:pt x="2008835" y="3618944"/>
                </a:lnTo>
                <a:lnTo>
                  <a:pt x="2011338" y="3620383"/>
                </a:lnTo>
                <a:lnTo>
                  <a:pt x="2011338" y="3959606"/>
                </a:lnTo>
                <a:lnTo>
                  <a:pt x="1720012" y="3791469"/>
                </a:lnTo>
                <a:lnTo>
                  <a:pt x="1717475" y="3790029"/>
                </a:lnTo>
                <a:lnTo>
                  <a:pt x="1717475" y="3468258"/>
                </a:lnTo>
                <a:lnTo>
                  <a:pt x="1443772" y="3626246"/>
                </a:lnTo>
                <a:lnTo>
                  <a:pt x="1443772" y="3632075"/>
                </a:lnTo>
                <a:lnTo>
                  <a:pt x="1438732" y="3629161"/>
                </a:lnTo>
                <a:lnTo>
                  <a:pt x="1149909" y="3795858"/>
                </a:lnTo>
                <a:lnTo>
                  <a:pt x="1149909" y="3478578"/>
                </a:lnTo>
                <a:cubicBezTo>
                  <a:pt x="1146481" y="3477720"/>
                  <a:pt x="1143361" y="3475938"/>
                  <a:pt x="1140892" y="3473435"/>
                </a:cubicBezTo>
                <a:lnTo>
                  <a:pt x="876206" y="3626212"/>
                </a:lnTo>
                <a:lnTo>
                  <a:pt x="876206" y="3959538"/>
                </a:lnTo>
                <a:lnTo>
                  <a:pt x="592423" y="3795755"/>
                </a:lnTo>
                <a:lnTo>
                  <a:pt x="592423" y="3795823"/>
                </a:lnTo>
                <a:lnTo>
                  <a:pt x="301063" y="3627652"/>
                </a:lnTo>
                <a:lnTo>
                  <a:pt x="298560" y="3626212"/>
                </a:lnTo>
                <a:lnTo>
                  <a:pt x="298560" y="3304440"/>
                </a:lnTo>
                <a:lnTo>
                  <a:pt x="38846" y="3454338"/>
                </a:lnTo>
                <a:cubicBezTo>
                  <a:pt x="39327" y="3456018"/>
                  <a:pt x="39566" y="3457766"/>
                  <a:pt x="39600" y="3459515"/>
                </a:cubicBezTo>
                <a:cubicBezTo>
                  <a:pt x="39635" y="3470452"/>
                  <a:pt x="30823" y="3479366"/>
                  <a:pt x="19886" y="3479400"/>
                </a:cubicBezTo>
                <a:cubicBezTo>
                  <a:pt x="8949" y="3479469"/>
                  <a:pt x="34" y="3470624"/>
                  <a:pt x="0" y="3459686"/>
                </a:cubicBezTo>
                <a:cubicBezTo>
                  <a:pt x="-34" y="3450669"/>
                  <a:pt x="6034" y="3442749"/>
                  <a:pt x="14777" y="3440452"/>
                </a:cubicBezTo>
                <a:close/>
                <a:moveTo>
                  <a:pt x="1149909" y="2479663"/>
                </a:moveTo>
                <a:lnTo>
                  <a:pt x="876206" y="2321709"/>
                </a:lnTo>
                <a:lnTo>
                  <a:pt x="876206" y="2637617"/>
                </a:lnTo>
                <a:lnTo>
                  <a:pt x="1140892" y="2790395"/>
                </a:lnTo>
                <a:cubicBezTo>
                  <a:pt x="1143394" y="2787926"/>
                  <a:pt x="1146515" y="2786143"/>
                  <a:pt x="1149909" y="2785252"/>
                </a:cubicBezTo>
                <a:lnTo>
                  <a:pt x="1149909" y="2479663"/>
                </a:lnTo>
                <a:close/>
                <a:moveTo>
                  <a:pt x="2568857" y="677915"/>
                </a:moveTo>
                <a:lnTo>
                  <a:pt x="2295155" y="519960"/>
                </a:lnTo>
                <a:lnTo>
                  <a:pt x="2295155" y="835903"/>
                </a:lnTo>
                <a:lnTo>
                  <a:pt x="2568857" y="993858"/>
                </a:lnTo>
                <a:lnTo>
                  <a:pt x="2568857" y="677915"/>
                </a:lnTo>
                <a:close/>
                <a:moveTo>
                  <a:pt x="3703749" y="3642292"/>
                </a:moveTo>
                <a:cubicBezTo>
                  <a:pt x="3695075" y="3639995"/>
                  <a:pt x="3689041" y="3632178"/>
                  <a:pt x="3689007" y="3623229"/>
                </a:cubicBezTo>
                <a:cubicBezTo>
                  <a:pt x="3689007" y="3621481"/>
                  <a:pt x="3689280" y="3619732"/>
                  <a:pt x="3689795" y="3618052"/>
                </a:cubicBezTo>
                <a:lnTo>
                  <a:pt x="3430081" y="3468155"/>
                </a:lnTo>
                <a:lnTo>
                  <a:pt x="3430081" y="3784098"/>
                </a:lnTo>
                <a:lnTo>
                  <a:pt x="3703749" y="3942086"/>
                </a:lnTo>
                <a:lnTo>
                  <a:pt x="3703749" y="3642292"/>
                </a:lnTo>
                <a:close/>
                <a:moveTo>
                  <a:pt x="3727852" y="3618052"/>
                </a:moveTo>
                <a:cubicBezTo>
                  <a:pt x="3730801" y="3628372"/>
                  <a:pt x="3724835" y="3639138"/>
                  <a:pt x="3714515" y="3642121"/>
                </a:cubicBezTo>
                <a:cubicBezTo>
                  <a:pt x="3714309" y="3642189"/>
                  <a:pt x="3714069" y="3642223"/>
                  <a:pt x="3713864" y="3642292"/>
                </a:cubicBezTo>
                <a:lnTo>
                  <a:pt x="3713864" y="3942052"/>
                </a:lnTo>
                <a:lnTo>
                  <a:pt x="3987566" y="3784098"/>
                </a:lnTo>
                <a:lnTo>
                  <a:pt x="3987566" y="3468155"/>
                </a:lnTo>
                <a:close/>
                <a:moveTo>
                  <a:pt x="3714309" y="3292715"/>
                </a:moveTo>
                <a:lnTo>
                  <a:pt x="3988012" y="3450669"/>
                </a:lnTo>
                <a:lnTo>
                  <a:pt x="3988012" y="3134760"/>
                </a:lnTo>
                <a:lnTo>
                  <a:pt x="3714309" y="2976772"/>
                </a:lnTo>
                <a:lnTo>
                  <a:pt x="3714309" y="3292715"/>
                </a:lnTo>
                <a:close/>
                <a:moveTo>
                  <a:pt x="3430081" y="3129001"/>
                </a:moveTo>
                <a:lnTo>
                  <a:pt x="3703749" y="3286955"/>
                </a:lnTo>
                <a:lnTo>
                  <a:pt x="3703749" y="2971012"/>
                </a:lnTo>
                <a:lnTo>
                  <a:pt x="3430081" y="2813058"/>
                </a:lnTo>
                <a:lnTo>
                  <a:pt x="3430081" y="3129001"/>
                </a:lnTo>
                <a:close/>
                <a:moveTo>
                  <a:pt x="3430081" y="2801400"/>
                </a:moveTo>
                <a:lnTo>
                  <a:pt x="3703749" y="2959389"/>
                </a:lnTo>
                <a:lnTo>
                  <a:pt x="3703749" y="2643446"/>
                </a:lnTo>
                <a:lnTo>
                  <a:pt x="3430081" y="2485492"/>
                </a:lnTo>
                <a:lnTo>
                  <a:pt x="3430081" y="2801400"/>
                </a:lnTo>
                <a:close/>
                <a:moveTo>
                  <a:pt x="3430081" y="2473835"/>
                </a:moveTo>
                <a:lnTo>
                  <a:pt x="3703749" y="2631823"/>
                </a:lnTo>
                <a:lnTo>
                  <a:pt x="3703749" y="2332029"/>
                </a:lnTo>
                <a:cubicBezTo>
                  <a:pt x="3693327" y="2329457"/>
                  <a:pt x="3686984" y="2318932"/>
                  <a:pt x="3689589" y="2308509"/>
                </a:cubicBezTo>
                <a:cubicBezTo>
                  <a:pt x="3689624" y="2308269"/>
                  <a:pt x="3689692" y="2308063"/>
                  <a:pt x="3689761" y="2307823"/>
                </a:cubicBezTo>
                <a:lnTo>
                  <a:pt x="3430081" y="2157926"/>
                </a:lnTo>
                <a:lnTo>
                  <a:pt x="3430081" y="2473835"/>
                </a:lnTo>
                <a:close/>
                <a:moveTo>
                  <a:pt x="3136423" y="2643446"/>
                </a:moveTo>
                <a:lnTo>
                  <a:pt x="2871738" y="2490703"/>
                </a:lnTo>
                <a:cubicBezTo>
                  <a:pt x="2869235" y="2493172"/>
                  <a:pt x="2866115" y="2494920"/>
                  <a:pt x="2862721" y="2495812"/>
                </a:cubicBezTo>
                <a:lnTo>
                  <a:pt x="2862721" y="2801400"/>
                </a:lnTo>
                <a:lnTo>
                  <a:pt x="3136423" y="2959389"/>
                </a:lnTo>
                <a:lnTo>
                  <a:pt x="3136423" y="2643446"/>
                </a:lnTo>
                <a:close/>
                <a:moveTo>
                  <a:pt x="3703989" y="38915"/>
                </a:moveTo>
                <a:cubicBezTo>
                  <a:pt x="3700561" y="38037"/>
                  <a:pt x="3697475" y="36261"/>
                  <a:pt x="3694972" y="33772"/>
                </a:cubicBezTo>
                <a:lnTo>
                  <a:pt x="3430286" y="186549"/>
                </a:lnTo>
                <a:lnTo>
                  <a:pt x="3430286" y="502509"/>
                </a:lnTo>
                <a:lnTo>
                  <a:pt x="3703989" y="344517"/>
                </a:lnTo>
                <a:lnTo>
                  <a:pt x="3703989" y="38915"/>
                </a:lnTo>
                <a:close/>
                <a:moveTo>
                  <a:pt x="3982732" y="511252"/>
                </a:moveTo>
                <a:lnTo>
                  <a:pt x="3709029" y="353263"/>
                </a:lnTo>
                <a:lnTo>
                  <a:pt x="3435327" y="511252"/>
                </a:lnTo>
                <a:lnTo>
                  <a:pt x="3703989" y="666326"/>
                </a:lnTo>
                <a:lnTo>
                  <a:pt x="3703989" y="666292"/>
                </a:lnTo>
                <a:lnTo>
                  <a:pt x="3709029" y="669206"/>
                </a:lnTo>
                <a:lnTo>
                  <a:pt x="3714069" y="666292"/>
                </a:lnTo>
                <a:lnTo>
                  <a:pt x="3714069" y="666326"/>
                </a:lnTo>
                <a:close/>
                <a:moveTo>
                  <a:pt x="3987772" y="841766"/>
                </a:moveTo>
                <a:lnTo>
                  <a:pt x="3714069" y="683777"/>
                </a:lnTo>
                <a:lnTo>
                  <a:pt x="3714069" y="999720"/>
                </a:lnTo>
                <a:lnTo>
                  <a:pt x="3987772" y="1157675"/>
                </a:lnTo>
                <a:lnTo>
                  <a:pt x="3987772" y="841766"/>
                </a:lnTo>
                <a:close/>
                <a:moveTo>
                  <a:pt x="3714309" y="1982486"/>
                </a:moveTo>
                <a:lnTo>
                  <a:pt x="3988012" y="2140440"/>
                </a:lnTo>
                <a:lnTo>
                  <a:pt x="3988012" y="1824532"/>
                </a:lnTo>
                <a:lnTo>
                  <a:pt x="3714309" y="1666543"/>
                </a:lnTo>
                <a:lnTo>
                  <a:pt x="3714309" y="1982486"/>
                </a:lnTo>
                <a:close/>
                <a:moveTo>
                  <a:pt x="3714069" y="1649092"/>
                </a:moveTo>
                <a:lnTo>
                  <a:pt x="3987772" y="1491103"/>
                </a:lnTo>
                <a:lnTo>
                  <a:pt x="3987772" y="1175161"/>
                </a:lnTo>
                <a:lnTo>
                  <a:pt x="3714069" y="1333149"/>
                </a:lnTo>
                <a:lnTo>
                  <a:pt x="3714069" y="1649092"/>
                </a:lnTo>
                <a:close/>
                <a:moveTo>
                  <a:pt x="3444275" y="1171595"/>
                </a:moveTo>
                <a:lnTo>
                  <a:pt x="3709029" y="1324406"/>
                </a:lnTo>
                <a:lnTo>
                  <a:pt x="3982732" y="1166417"/>
                </a:lnTo>
                <a:lnTo>
                  <a:pt x="3858412" y="1094658"/>
                </a:lnTo>
                <a:lnTo>
                  <a:pt x="3709029" y="1008463"/>
                </a:lnTo>
                <a:lnTo>
                  <a:pt x="3444275" y="1161275"/>
                </a:lnTo>
                <a:cubicBezTo>
                  <a:pt x="3445338" y="1164635"/>
                  <a:pt x="3445338" y="1168235"/>
                  <a:pt x="3444275" y="1171595"/>
                </a:cubicBezTo>
                <a:close/>
                <a:moveTo>
                  <a:pt x="3430286" y="1147355"/>
                </a:moveTo>
                <a:cubicBezTo>
                  <a:pt x="3433680" y="1148246"/>
                  <a:pt x="3436801" y="1149995"/>
                  <a:pt x="3439304" y="1152498"/>
                </a:cubicBezTo>
                <a:lnTo>
                  <a:pt x="3703989" y="999720"/>
                </a:lnTo>
                <a:lnTo>
                  <a:pt x="3703989" y="683777"/>
                </a:lnTo>
                <a:lnTo>
                  <a:pt x="3430286" y="841766"/>
                </a:lnTo>
                <a:lnTo>
                  <a:pt x="3430286" y="1147355"/>
                </a:lnTo>
                <a:close/>
                <a:moveTo>
                  <a:pt x="3146504" y="2970909"/>
                </a:moveTo>
                <a:lnTo>
                  <a:pt x="3146504" y="2976841"/>
                </a:lnTo>
                <a:lnTo>
                  <a:pt x="3146298" y="2976738"/>
                </a:lnTo>
                <a:lnTo>
                  <a:pt x="3146298" y="3286955"/>
                </a:lnTo>
                <a:lnTo>
                  <a:pt x="3419966" y="3129001"/>
                </a:lnTo>
                <a:lnTo>
                  <a:pt x="3419966" y="2813058"/>
                </a:lnTo>
                <a:close/>
                <a:moveTo>
                  <a:pt x="3146504" y="1982452"/>
                </a:moveTo>
                <a:lnTo>
                  <a:pt x="3420206" y="2140406"/>
                </a:lnTo>
                <a:lnTo>
                  <a:pt x="3420206" y="1824498"/>
                </a:lnTo>
                <a:lnTo>
                  <a:pt x="3146504" y="1666509"/>
                </a:lnTo>
                <a:lnTo>
                  <a:pt x="3146504" y="1982452"/>
                </a:lnTo>
                <a:close/>
                <a:moveTo>
                  <a:pt x="3146504" y="1649058"/>
                </a:moveTo>
                <a:lnTo>
                  <a:pt x="3420206" y="1491103"/>
                </a:lnTo>
                <a:lnTo>
                  <a:pt x="3420206" y="1185481"/>
                </a:lnTo>
                <a:cubicBezTo>
                  <a:pt x="3416778" y="1184623"/>
                  <a:pt x="3413692" y="1182875"/>
                  <a:pt x="3411189" y="1180372"/>
                </a:cubicBezTo>
                <a:lnTo>
                  <a:pt x="3146504" y="1333149"/>
                </a:lnTo>
                <a:lnTo>
                  <a:pt x="3146504" y="1649058"/>
                </a:lnTo>
                <a:close/>
                <a:moveTo>
                  <a:pt x="3136423" y="677915"/>
                </a:moveTo>
                <a:lnTo>
                  <a:pt x="2862721" y="519960"/>
                </a:lnTo>
                <a:lnTo>
                  <a:pt x="2862721" y="835903"/>
                </a:lnTo>
                <a:lnTo>
                  <a:pt x="3136423" y="993858"/>
                </a:lnTo>
                <a:lnTo>
                  <a:pt x="3136423" y="677915"/>
                </a:lnTo>
                <a:close/>
                <a:moveTo>
                  <a:pt x="2862721" y="2140406"/>
                </a:moveTo>
                <a:lnTo>
                  <a:pt x="3136423" y="1982452"/>
                </a:lnTo>
                <a:lnTo>
                  <a:pt x="3136423" y="1666543"/>
                </a:lnTo>
                <a:lnTo>
                  <a:pt x="2999555" y="1745503"/>
                </a:lnTo>
                <a:lnTo>
                  <a:pt x="2862721" y="1824498"/>
                </a:lnTo>
                <a:lnTo>
                  <a:pt x="2862721" y="2140406"/>
                </a:lnTo>
                <a:close/>
                <a:moveTo>
                  <a:pt x="2862721" y="1812840"/>
                </a:moveTo>
                <a:lnTo>
                  <a:pt x="2999555" y="1733846"/>
                </a:lnTo>
                <a:lnTo>
                  <a:pt x="3136423" y="1654886"/>
                </a:lnTo>
                <a:lnTo>
                  <a:pt x="3136423" y="1338943"/>
                </a:lnTo>
                <a:lnTo>
                  <a:pt x="2999555" y="1417937"/>
                </a:lnTo>
                <a:lnTo>
                  <a:pt x="2862721" y="1496932"/>
                </a:lnTo>
                <a:lnTo>
                  <a:pt x="2862721" y="1812840"/>
                </a:lnTo>
                <a:close/>
                <a:moveTo>
                  <a:pt x="2862721" y="1485275"/>
                </a:moveTo>
                <a:lnTo>
                  <a:pt x="2999555" y="1406281"/>
                </a:lnTo>
                <a:lnTo>
                  <a:pt x="3136423" y="1327321"/>
                </a:lnTo>
                <a:lnTo>
                  <a:pt x="3136423" y="1011378"/>
                </a:lnTo>
                <a:lnTo>
                  <a:pt x="2862721" y="1169332"/>
                </a:lnTo>
                <a:lnTo>
                  <a:pt x="2862721" y="1485275"/>
                </a:lnTo>
                <a:close/>
                <a:moveTo>
                  <a:pt x="2578938" y="1638738"/>
                </a:moveTo>
                <a:cubicBezTo>
                  <a:pt x="2589361" y="1641309"/>
                  <a:pt x="2595703" y="1651835"/>
                  <a:pt x="2593098" y="1662257"/>
                </a:cubicBezTo>
                <a:cubicBezTo>
                  <a:pt x="2593063" y="1662498"/>
                  <a:pt x="2592995" y="1662703"/>
                  <a:pt x="2592926" y="1662943"/>
                </a:cubicBezTo>
                <a:lnTo>
                  <a:pt x="2852640" y="1812840"/>
                </a:lnTo>
                <a:lnTo>
                  <a:pt x="2852640" y="1496932"/>
                </a:lnTo>
                <a:lnTo>
                  <a:pt x="2696229" y="1406658"/>
                </a:lnTo>
                <a:lnTo>
                  <a:pt x="2578938" y="1338943"/>
                </a:lnTo>
                <a:lnTo>
                  <a:pt x="2578938" y="1638738"/>
                </a:lnTo>
                <a:close/>
                <a:moveTo>
                  <a:pt x="2578938" y="1327321"/>
                </a:moveTo>
                <a:lnTo>
                  <a:pt x="2668458" y="1378989"/>
                </a:lnTo>
                <a:lnTo>
                  <a:pt x="2852640" y="1485275"/>
                </a:lnTo>
                <a:lnTo>
                  <a:pt x="2852640" y="1169332"/>
                </a:lnTo>
                <a:lnTo>
                  <a:pt x="2578938" y="1011378"/>
                </a:lnTo>
                <a:lnTo>
                  <a:pt x="2578938" y="1327321"/>
                </a:lnTo>
                <a:close/>
                <a:moveTo>
                  <a:pt x="2579383" y="3292715"/>
                </a:moveTo>
                <a:lnTo>
                  <a:pt x="2853086" y="3450669"/>
                </a:lnTo>
                <a:lnTo>
                  <a:pt x="2853086" y="3147240"/>
                </a:lnTo>
                <a:cubicBezTo>
                  <a:pt x="2844378" y="3144978"/>
                  <a:pt x="2838309" y="3137161"/>
                  <a:pt x="2838309" y="3128178"/>
                </a:cubicBezTo>
                <a:cubicBezTo>
                  <a:pt x="2838343" y="3127560"/>
                  <a:pt x="2838412" y="3126944"/>
                  <a:pt x="2838515" y="3126326"/>
                </a:cubicBezTo>
                <a:lnTo>
                  <a:pt x="2579383" y="2976772"/>
                </a:lnTo>
                <a:lnTo>
                  <a:pt x="2579383" y="3292715"/>
                </a:lnTo>
                <a:close/>
                <a:moveTo>
                  <a:pt x="2295600" y="3462326"/>
                </a:moveTo>
                <a:lnTo>
                  <a:pt x="2295600" y="3778269"/>
                </a:lnTo>
                <a:lnTo>
                  <a:pt x="2569304" y="3620315"/>
                </a:lnTo>
                <a:lnTo>
                  <a:pt x="2569304" y="3304372"/>
                </a:lnTo>
                <a:close/>
                <a:moveTo>
                  <a:pt x="2295155" y="3129001"/>
                </a:moveTo>
                <a:lnTo>
                  <a:pt x="2568857" y="3286955"/>
                </a:lnTo>
                <a:lnTo>
                  <a:pt x="2568857" y="2971012"/>
                </a:lnTo>
                <a:lnTo>
                  <a:pt x="2295155" y="2813058"/>
                </a:lnTo>
                <a:lnTo>
                  <a:pt x="2295155" y="3129001"/>
                </a:lnTo>
                <a:close/>
                <a:moveTo>
                  <a:pt x="2295155" y="2801400"/>
                </a:moveTo>
                <a:lnTo>
                  <a:pt x="2568857" y="2959389"/>
                </a:lnTo>
                <a:lnTo>
                  <a:pt x="2568857" y="2643446"/>
                </a:lnTo>
                <a:lnTo>
                  <a:pt x="2295155" y="2485492"/>
                </a:lnTo>
                <a:lnTo>
                  <a:pt x="2295155" y="2801400"/>
                </a:lnTo>
                <a:close/>
                <a:moveTo>
                  <a:pt x="2295155" y="2473835"/>
                </a:moveTo>
                <a:lnTo>
                  <a:pt x="2300195" y="2476749"/>
                </a:lnTo>
                <a:lnTo>
                  <a:pt x="2300161" y="2476749"/>
                </a:lnTo>
                <a:lnTo>
                  <a:pt x="2568857" y="2631823"/>
                </a:lnTo>
                <a:lnTo>
                  <a:pt x="2568857" y="2315880"/>
                </a:lnTo>
                <a:lnTo>
                  <a:pt x="2304172" y="2163104"/>
                </a:lnTo>
                <a:cubicBezTo>
                  <a:pt x="2301669" y="2165572"/>
                  <a:pt x="2298549" y="2167355"/>
                  <a:pt x="2295155" y="2168246"/>
                </a:cubicBezTo>
                <a:lnTo>
                  <a:pt x="2295155" y="2473835"/>
                </a:lnTo>
                <a:close/>
                <a:moveTo>
                  <a:pt x="2295155" y="2130121"/>
                </a:moveTo>
                <a:cubicBezTo>
                  <a:pt x="2298549" y="2131012"/>
                  <a:pt x="2301635" y="2132760"/>
                  <a:pt x="2304138" y="2135229"/>
                </a:cubicBezTo>
                <a:lnTo>
                  <a:pt x="2568857" y="1982452"/>
                </a:lnTo>
                <a:lnTo>
                  <a:pt x="2568857" y="1676863"/>
                </a:lnTo>
                <a:cubicBezTo>
                  <a:pt x="2565463" y="1675972"/>
                  <a:pt x="2562343" y="1674223"/>
                  <a:pt x="2559841" y="1671720"/>
                </a:cubicBezTo>
                <a:lnTo>
                  <a:pt x="2295155" y="1824498"/>
                </a:lnTo>
                <a:lnTo>
                  <a:pt x="2295155" y="2130121"/>
                </a:lnTo>
                <a:close/>
                <a:moveTo>
                  <a:pt x="1732629" y="1821583"/>
                </a:moveTo>
                <a:lnTo>
                  <a:pt x="2006298" y="1979538"/>
                </a:lnTo>
                <a:lnTo>
                  <a:pt x="2280000" y="1821583"/>
                </a:lnTo>
                <a:lnTo>
                  <a:pt x="2145772" y="1744097"/>
                </a:lnTo>
                <a:lnTo>
                  <a:pt x="2006298" y="1663595"/>
                </a:lnTo>
                <a:close/>
                <a:moveTo>
                  <a:pt x="2285075" y="1496898"/>
                </a:moveTo>
                <a:lnTo>
                  <a:pt x="2011338" y="1338909"/>
                </a:lnTo>
                <a:lnTo>
                  <a:pt x="2011338" y="1654852"/>
                </a:lnTo>
                <a:lnTo>
                  <a:pt x="2285075" y="1812840"/>
                </a:lnTo>
                <a:lnTo>
                  <a:pt x="2285075" y="1496898"/>
                </a:lnTo>
                <a:close/>
                <a:moveTo>
                  <a:pt x="2285075" y="1830326"/>
                </a:moveTo>
                <a:lnTo>
                  <a:pt x="2011338" y="1988281"/>
                </a:lnTo>
                <a:lnTo>
                  <a:pt x="2011338" y="2304223"/>
                </a:lnTo>
                <a:lnTo>
                  <a:pt x="2271052" y="2154326"/>
                </a:lnTo>
                <a:cubicBezTo>
                  <a:pt x="2268103" y="2144040"/>
                  <a:pt x="2274035" y="2133275"/>
                  <a:pt x="2284320" y="2130326"/>
                </a:cubicBezTo>
                <a:cubicBezTo>
                  <a:pt x="2284595" y="2130258"/>
                  <a:pt x="2284835" y="2130189"/>
                  <a:pt x="2285075" y="2130121"/>
                </a:cubicBezTo>
                <a:lnTo>
                  <a:pt x="2285075" y="1830326"/>
                </a:lnTo>
                <a:close/>
                <a:moveTo>
                  <a:pt x="2285075" y="2168246"/>
                </a:moveTo>
                <a:cubicBezTo>
                  <a:pt x="2281680" y="2167355"/>
                  <a:pt x="2278561" y="2165606"/>
                  <a:pt x="2276058" y="2163104"/>
                </a:cubicBezTo>
                <a:lnTo>
                  <a:pt x="2016412" y="2312966"/>
                </a:lnTo>
                <a:lnTo>
                  <a:pt x="2285075" y="2468006"/>
                </a:lnTo>
                <a:lnTo>
                  <a:pt x="2285075" y="2168246"/>
                </a:lnTo>
                <a:close/>
                <a:moveTo>
                  <a:pt x="2011338" y="3276635"/>
                </a:moveTo>
                <a:cubicBezTo>
                  <a:pt x="2014766" y="3277492"/>
                  <a:pt x="2017852" y="3279240"/>
                  <a:pt x="2020355" y="3281743"/>
                </a:cubicBezTo>
                <a:lnTo>
                  <a:pt x="2285075" y="3129001"/>
                </a:lnTo>
                <a:lnTo>
                  <a:pt x="2285075" y="2813092"/>
                </a:lnTo>
                <a:lnTo>
                  <a:pt x="2011338" y="2971046"/>
                </a:lnTo>
                <a:lnTo>
                  <a:pt x="2011338" y="3276635"/>
                </a:lnTo>
                <a:close/>
                <a:moveTo>
                  <a:pt x="2011338" y="2959389"/>
                </a:moveTo>
                <a:lnTo>
                  <a:pt x="2285075" y="2801400"/>
                </a:lnTo>
                <a:lnTo>
                  <a:pt x="2285075" y="2485457"/>
                </a:lnTo>
                <a:lnTo>
                  <a:pt x="2011338" y="2643446"/>
                </a:lnTo>
                <a:lnTo>
                  <a:pt x="2011338" y="2959389"/>
                </a:lnTo>
                <a:close/>
                <a:moveTo>
                  <a:pt x="2006298" y="2634738"/>
                </a:moveTo>
                <a:lnTo>
                  <a:pt x="2280035" y="2476749"/>
                </a:lnTo>
                <a:lnTo>
                  <a:pt x="2006332" y="2318760"/>
                </a:lnTo>
                <a:lnTo>
                  <a:pt x="2001258" y="2321709"/>
                </a:lnTo>
                <a:lnTo>
                  <a:pt x="2001258" y="2321675"/>
                </a:lnTo>
                <a:lnTo>
                  <a:pt x="1732629" y="2476749"/>
                </a:lnTo>
                <a:close/>
                <a:moveTo>
                  <a:pt x="1727555" y="3784201"/>
                </a:moveTo>
                <a:lnTo>
                  <a:pt x="2001258" y="3942155"/>
                </a:lnTo>
                <a:lnTo>
                  <a:pt x="2001258" y="3626212"/>
                </a:lnTo>
                <a:lnTo>
                  <a:pt x="1727555" y="3468258"/>
                </a:lnTo>
                <a:lnTo>
                  <a:pt x="1727555" y="3784201"/>
                </a:lnTo>
                <a:close/>
                <a:moveTo>
                  <a:pt x="1712435" y="2476749"/>
                </a:moveTo>
                <a:lnTo>
                  <a:pt x="1438732" y="2318760"/>
                </a:lnTo>
                <a:lnTo>
                  <a:pt x="1165029" y="2476749"/>
                </a:lnTo>
                <a:lnTo>
                  <a:pt x="1433692" y="2631823"/>
                </a:lnTo>
                <a:lnTo>
                  <a:pt x="1433692" y="2631823"/>
                </a:lnTo>
                <a:lnTo>
                  <a:pt x="1438732" y="2634703"/>
                </a:lnTo>
                <a:lnTo>
                  <a:pt x="1443772" y="2631823"/>
                </a:lnTo>
                <a:lnTo>
                  <a:pt x="1443772" y="2631823"/>
                </a:lnTo>
                <a:close/>
                <a:moveTo>
                  <a:pt x="1717475" y="2807264"/>
                </a:moveTo>
                <a:lnTo>
                  <a:pt x="1443772" y="2649275"/>
                </a:lnTo>
                <a:lnTo>
                  <a:pt x="1443772" y="2965218"/>
                </a:lnTo>
                <a:lnTo>
                  <a:pt x="1717475" y="3123206"/>
                </a:lnTo>
                <a:lnTo>
                  <a:pt x="1717475" y="2807264"/>
                </a:lnTo>
                <a:close/>
                <a:moveTo>
                  <a:pt x="1443772" y="3614589"/>
                </a:moveTo>
                <a:lnTo>
                  <a:pt x="1717475" y="3456600"/>
                </a:lnTo>
                <a:lnTo>
                  <a:pt x="1717475" y="3140658"/>
                </a:lnTo>
                <a:lnTo>
                  <a:pt x="1443772" y="3298646"/>
                </a:lnTo>
                <a:lnTo>
                  <a:pt x="1443772" y="3614589"/>
                </a:lnTo>
                <a:close/>
                <a:moveTo>
                  <a:pt x="1712435" y="3131915"/>
                </a:moveTo>
                <a:lnTo>
                  <a:pt x="1588115" y="3060155"/>
                </a:lnTo>
                <a:lnTo>
                  <a:pt x="1438732" y="2973961"/>
                </a:lnTo>
                <a:lnTo>
                  <a:pt x="1165063" y="3131915"/>
                </a:lnTo>
                <a:lnTo>
                  <a:pt x="1289383" y="3203709"/>
                </a:lnTo>
                <a:lnTo>
                  <a:pt x="1438732" y="3289903"/>
                </a:lnTo>
                <a:close/>
                <a:moveTo>
                  <a:pt x="1433692" y="3304440"/>
                </a:moveTo>
                <a:lnTo>
                  <a:pt x="1173978" y="3454372"/>
                </a:lnTo>
                <a:cubicBezTo>
                  <a:pt x="1174458" y="3456052"/>
                  <a:pt x="1174732" y="3457766"/>
                  <a:pt x="1174766" y="3459515"/>
                </a:cubicBezTo>
                <a:cubicBezTo>
                  <a:pt x="1174732" y="3461264"/>
                  <a:pt x="1174458" y="3463012"/>
                  <a:pt x="1173978" y="3464692"/>
                </a:cubicBezTo>
                <a:lnTo>
                  <a:pt x="1433692" y="3614589"/>
                </a:lnTo>
                <a:lnTo>
                  <a:pt x="1433692" y="3304440"/>
                </a:lnTo>
                <a:close/>
                <a:moveTo>
                  <a:pt x="1159989" y="3778372"/>
                </a:moveTo>
                <a:lnTo>
                  <a:pt x="1428652" y="3623332"/>
                </a:lnTo>
                <a:lnTo>
                  <a:pt x="1169007" y="3473469"/>
                </a:lnTo>
                <a:cubicBezTo>
                  <a:pt x="1166504" y="3475938"/>
                  <a:pt x="1163383" y="3477720"/>
                  <a:pt x="1159989" y="3478578"/>
                </a:cubicBezTo>
                <a:lnTo>
                  <a:pt x="1159989" y="3778372"/>
                </a:lnTo>
                <a:close/>
                <a:moveTo>
                  <a:pt x="1159989" y="3440452"/>
                </a:moveTo>
                <a:cubicBezTo>
                  <a:pt x="1163383" y="3441343"/>
                  <a:pt x="1166504" y="3443092"/>
                  <a:pt x="1169007" y="3445595"/>
                </a:cubicBezTo>
                <a:lnTo>
                  <a:pt x="1428652" y="3295732"/>
                </a:lnTo>
                <a:lnTo>
                  <a:pt x="1159989" y="3140658"/>
                </a:lnTo>
                <a:lnTo>
                  <a:pt x="1159989" y="3440452"/>
                </a:lnTo>
                <a:close/>
                <a:moveTo>
                  <a:pt x="1159989" y="3123206"/>
                </a:moveTo>
                <a:lnTo>
                  <a:pt x="1433692" y="2965218"/>
                </a:lnTo>
                <a:lnTo>
                  <a:pt x="1433692" y="2649275"/>
                </a:lnTo>
                <a:lnTo>
                  <a:pt x="1173978" y="2799172"/>
                </a:lnTo>
                <a:cubicBezTo>
                  <a:pt x="1176995" y="2809389"/>
                  <a:pt x="1171166" y="2820086"/>
                  <a:pt x="1160949" y="2823104"/>
                </a:cubicBezTo>
                <a:cubicBezTo>
                  <a:pt x="1160640" y="2823206"/>
                  <a:pt x="1160332" y="2823309"/>
                  <a:pt x="1159989" y="2823378"/>
                </a:cubicBezTo>
                <a:lnTo>
                  <a:pt x="1159989" y="3123206"/>
                </a:lnTo>
                <a:close/>
                <a:moveTo>
                  <a:pt x="1159989" y="2785252"/>
                </a:moveTo>
                <a:cubicBezTo>
                  <a:pt x="1163383" y="2786143"/>
                  <a:pt x="1166504" y="2787892"/>
                  <a:pt x="1169007" y="2790395"/>
                </a:cubicBezTo>
                <a:lnTo>
                  <a:pt x="1428652" y="2640532"/>
                </a:lnTo>
                <a:lnTo>
                  <a:pt x="1159989" y="2485457"/>
                </a:lnTo>
                <a:lnTo>
                  <a:pt x="1159989" y="2785252"/>
                </a:lnTo>
                <a:close/>
                <a:moveTo>
                  <a:pt x="876206" y="3614555"/>
                </a:moveTo>
                <a:lnTo>
                  <a:pt x="1135920" y="3464658"/>
                </a:lnTo>
                <a:cubicBezTo>
                  <a:pt x="1132972" y="3454338"/>
                  <a:pt x="1138904" y="3443606"/>
                  <a:pt x="1149224" y="3440624"/>
                </a:cubicBezTo>
                <a:cubicBezTo>
                  <a:pt x="1149429" y="3440555"/>
                  <a:pt x="1149669" y="3440521"/>
                  <a:pt x="1149909" y="3440452"/>
                </a:cubicBezTo>
                <a:lnTo>
                  <a:pt x="1149909" y="3140658"/>
                </a:lnTo>
                <a:lnTo>
                  <a:pt x="876206" y="3298612"/>
                </a:lnTo>
                <a:lnTo>
                  <a:pt x="876206" y="3614555"/>
                </a:lnTo>
                <a:close/>
                <a:moveTo>
                  <a:pt x="592423" y="3784098"/>
                </a:moveTo>
                <a:lnTo>
                  <a:pt x="866126" y="3942052"/>
                </a:lnTo>
                <a:lnTo>
                  <a:pt x="866126" y="3626212"/>
                </a:lnTo>
                <a:lnTo>
                  <a:pt x="592423" y="3468223"/>
                </a:lnTo>
                <a:lnTo>
                  <a:pt x="592423" y="3784098"/>
                </a:lnTo>
                <a:close/>
                <a:moveTo>
                  <a:pt x="592423" y="3456532"/>
                </a:moveTo>
                <a:lnTo>
                  <a:pt x="866126" y="3614486"/>
                </a:lnTo>
                <a:lnTo>
                  <a:pt x="866126" y="3298612"/>
                </a:lnTo>
                <a:lnTo>
                  <a:pt x="592423" y="3140658"/>
                </a:lnTo>
                <a:lnTo>
                  <a:pt x="592423" y="3456532"/>
                </a:lnTo>
                <a:close/>
                <a:moveTo>
                  <a:pt x="308640" y="3620383"/>
                </a:moveTo>
                <a:lnTo>
                  <a:pt x="582343" y="3778338"/>
                </a:lnTo>
                <a:lnTo>
                  <a:pt x="582343" y="3462429"/>
                </a:lnTo>
                <a:lnTo>
                  <a:pt x="308640" y="3304440"/>
                </a:lnTo>
                <a:lnTo>
                  <a:pt x="308640" y="3620383"/>
                </a:lnTo>
                <a:close/>
                <a:moveTo>
                  <a:pt x="24857" y="3440452"/>
                </a:moveTo>
                <a:cubicBezTo>
                  <a:pt x="28252" y="3441343"/>
                  <a:pt x="31338" y="3443126"/>
                  <a:pt x="33841" y="3445595"/>
                </a:cubicBezTo>
                <a:lnTo>
                  <a:pt x="298560" y="3292784"/>
                </a:lnTo>
                <a:lnTo>
                  <a:pt x="298560" y="2976875"/>
                </a:lnTo>
                <a:lnTo>
                  <a:pt x="24857" y="3134829"/>
                </a:lnTo>
                <a:lnTo>
                  <a:pt x="24857" y="3440452"/>
                </a:lnTo>
                <a:close/>
              </a:path>
            </a:pathLst>
          </a:custGeom>
          <a:solidFill>
            <a:schemeClr val="lt1">
              <a:lumMod val="75000"/>
              <a:alpha val="38000"/>
            </a:schemeClr>
          </a:solidFill>
          <a:ln w="9525" cap="flat">
            <a:solidFill>
              <a:schemeClr val="accent1">
                <a:alpha val="16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" name="标题 1"/>
          <p:cNvSpPr txBox="1"/>
          <p:nvPr>
            <p:custDataLst>
              <p:tags r:id="rId9"/>
            </p:custDataLst>
          </p:nvPr>
        </p:nvSpPr>
        <p:spPr>
          <a:xfrm>
            <a:off x="6622292" y="1689624"/>
            <a:ext cx="4639266" cy="4768920"/>
          </a:xfrm>
          <a:prstGeom prst="rect">
            <a:avLst/>
          </a:prstGeom>
          <a:noFill/>
          <a:ln w="333375" cap="sq">
            <a:gradFill>
              <a:gsLst>
                <a:gs pos="0">
                  <a:srgbClr val="298085"/>
                </a:gs>
                <a:gs pos="26600">
                  <a:srgbClr val="407EB1"/>
                </a:gs>
                <a:gs pos="100000">
                  <a:srgbClr val="D7E5F1">
                    <a:lumMod val="20000"/>
                    <a:lumOff val="80000"/>
                    <a:alpha val="0"/>
                  </a:srgbClr>
                </a:gs>
              </a:gsLst>
              <a:lin ang="81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6747072" y="1507072"/>
            <a:ext cx="508505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000000"/>
                </a:solidFill>
                <a:latin typeface="微软雅黑" charset="0"/>
                <a:ea typeface="微软雅黑" charset="0"/>
                <a:cs typeface="OPPOSans R" panose="00020600040101010101" charset="-122"/>
              </a:rPr>
              <a:t>POWERPOINT DESIGN</a:t>
            </a:r>
            <a:endParaRPr kumimoji="1" lang="en-US" altLang="zh-CN" sz="1800">
              <a:ln w="12700">
                <a:noFill/>
              </a:ln>
              <a:solidFill>
                <a:srgbClr val="000000"/>
              </a:solidFill>
              <a:latin typeface="微软雅黑" charset="0"/>
              <a:ea typeface="微软雅黑" charset="0"/>
              <a:cs typeface="OPPOSans R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alphaModFix amt="100000"/>
          </a:blip>
          <a:srcRect/>
          <a:stretch>
            <a:fillRect/>
          </a:stretch>
        </p:blipFill>
        <p:spPr>
          <a:xfrm flipH="1">
            <a:off x="7375407" y="916999"/>
            <a:ext cx="3523802" cy="54088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 rot="5400000">
            <a:off x="4341546" y="4057566"/>
            <a:ext cx="458037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000000"/>
                </a:solidFill>
                <a:latin typeface="微软雅黑" charset="0"/>
                <a:ea typeface="微软雅黑" charset="0"/>
                <a:cs typeface="OPPOSans R" panose="00020600040101010101" charset="-122"/>
              </a:rPr>
              <a:t>POWERPOINT DESIGN</a:t>
            </a:r>
            <a:endParaRPr kumimoji="1" lang="en-US" altLang="zh-CN" sz="1800">
              <a:ln w="12700">
                <a:noFill/>
              </a:ln>
              <a:solidFill>
                <a:srgbClr val="000000"/>
              </a:solidFill>
              <a:latin typeface="微软雅黑" charset="0"/>
              <a:ea typeface="微软雅黑" charset="0"/>
              <a:cs typeface="OPPOSans R" panose="00020600040101010101" charset="-122"/>
            </a:endParaRPr>
          </a:p>
        </p:txBody>
      </p:sp>
      <p:sp>
        <p:nvSpPr>
          <p:cNvPr id="52" name="标题 1"/>
          <p:cNvSpPr txBox="1"/>
          <p:nvPr>
            <p:custDataLst>
              <p:tags r:id="rId11"/>
            </p:custDataLst>
          </p:nvPr>
        </p:nvSpPr>
        <p:spPr>
          <a:xfrm rot="5400000">
            <a:off x="5282924" y="2396497"/>
            <a:ext cx="934030" cy="1619890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3" name="标题 1"/>
          <p:cNvSpPr txBox="1"/>
          <p:nvPr/>
        </p:nvSpPr>
        <p:spPr>
          <a:xfrm rot="5400000">
            <a:off x="8968967" y="5297819"/>
            <a:ext cx="458037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/>
                </a:solidFill>
                <a:latin typeface="微软雅黑" charset="0"/>
                <a:ea typeface="微软雅黑" charset="0"/>
                <a:cs typeface="OPPOSans R" panose="00020600040101010101" charset="-122"/>
              </a:rPr>
              <a:t>POWERPOINT DESIGN</a:t>
            </a:r>
            <a:endParaRPr kumimoji="1" lang="en-US" altLang="zh-CN" sz="1800">
              <a:ln w="12700">
                <a:noFill/>
              </a:ln>
              <a:solidFill>
                <a:srgbClr val="FFFFFF"/>
              </a:solidFill>
              <a:latin typeface="微软雅黑" charset="0"/>
              <a:ea typeface="微软雅黑" charset="0"/>
              <a:cs typeface="OPPOSans R" panose="00020600040101010101" charset="-122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578902" y="2953178"/>
            <a:ext cx="5819919" cy="20502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zh-CN" altLang="en-US" sz="40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应用实操</a:t>
            </a:r>
            <a:r>
              <a:rPr kumimoji="1" lang="en-US" altLang="zh-CN" sz="40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：</a:t>
            </a:r>
            <a:r>
              <a:rPr kumimoji="1" lang="zh-CN" altLang="en-US" sz="40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论文总结</a:t>
            </a:r>
            <a:r>
              <a:rPr kumimoji="1" lang="zh-CN" altLang="en-US" sz="40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应用</a:t>
            </a:r>
            <a:endParaRPr kumimoji="1" lang="zh-CN" altLang="en-US" sz="4000">
              <a:ln w="12700">
                <a:noFill/>
              </a:ln>
              <a:solidFill>
                <a:schemeClr val="tx1"/>
              </a:solidFill>
              <a:latin typeface="微软雅黑" charset="0"/>
              <a:ea typeface="微软雅黑" charset="0"/>
              <a:cs typeface="OPPOSans H" panose="00020600040101010101" charset="-122"/>
            </a:endParaRPr>
          </a:p>
        </p:txBody>
      </p:sp>
      <p:sp>
        <p:nvSpPr>
          <p:cNvPr id="56" name="标题 1"/>
          <p:cNvSpPr txBox="1"/>
          <p:nvPr/>
        </p:nvSpPr>
        <p:spPr>
          <a:xfrm>
            <a:off x="551017" y="1773011"/>
            <a:ext cx="2603168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PART</a:t>
            </a:r>
            <a:endParaRPr kumimoji="1" lang="en-US" altLang="zh-CN" sz="6600">
              <a:ln w="12700">
                <a:noFill/>
              </a:ln>
              <a:solidFill>
                <a:schemeClr val="tx1"/>
              </a:solidFill>
              <a:latin typeface="微软雅黑" charset="0"/>
              <a:ea typeface="微软雅黑" charset="0"/>
              <a:cs typeface="OPPOSans H" panose="00020600040101010101" charset="-122"/>
            </a:endParaRPr>
          </a:p>
        </p:txBody>
      </p:sp>
      <p:sp>
        <p:nvSpPr>
          <p:cNvPr id="57" name="标题 1"/>
          <p:cNvSpPr txBox="1"/>
          <p:nvPr/>
        </p:nvSpPr>
        <p:spPr>
          <a:xfrm>
            <a:off x="3058894" y="839771"/>
            <a:ext cx="2068353" cy="2133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chemeClr val="tx1"/>
                </a:solidFill>
                <a:latin typeface="微软雅黑" charset="0"/>
                <a:ea typeface="微软雅黑" charset="0"/>
                <a:cs typeface="OPPOSans H" panose="00020600040101010101" charset="-122"/>
              </a:rPr>
              <a:t>03</a:t>
            </a:r>
            <a:endParaRPr kumimoji="1" lang="en-US" altLang="zh-CN" sz="6600">
              <a:ln w="12700">
                <a:noFill/>
              </a:ln>
              <a:solidFill>
                <a:schemeClr val="tx1"/>
              </a:solidFill>
              <a:latin typeface="微软雅黑" charset="0"/>
              <a:ea typeface="微软雅黑" charset="0"/>
              <a:cs typeface="OPPOSans H" panose="00020600040101010101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7625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8100000">
            <a:off x="865521" y="1299874"/>
            <a:ext cx="882223" cy="882000"/>
          </a:xfrm>
          <a:prstGeom prst="teardrop">
            <a:avLst/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blurRad="330200" dist="190500" dir="5400000" sx="90000" sy="9000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8100000">
            <a:off x="968911" y="1144739"/>
            <a:ext cx="675445" cy="675205"/>
          </a:xfrm>
          <a:custGeom>
            <a:avLst/>
            <a:gdLst>
              <a:gd name="connsiteX0" fmla="*/ 142119 w 675445"/>
              <a:gd name="connsiteY0" fmla="*/ 533122 h 675205"/>
              <a:gd name="connsiteX1" fmla="*/ 0 w 675445"/>
              <a:gd name="connsiteY1" fmla="*/ 190105 h 675205"/>
              <a:gd name="connsiteX2" fmla="*/ 1 w 675445"/>
              <a:gd name="connsiteY2" fmla="*/ 190105 h 675205"/>
              <a:gd name="connsiteX3" fmla="*/ 38132 w 675445"/>
              <a:gd name="connsiteY3" fmla="*/ 1282 h 675205"/>
              <a:gd name="connsiteX4" fmla="*/ 38828 w 675445"/>
              <a:gd name="connsiteY4" fmla="*/ 0 h 675205"/>
              <a:gd name="connsiteX5" fmla="*/ 28173 w 675445"/>
              <a:gd name="connsiteY5" fmla="*/ 34318 h 675205"/>
              <a:gd name="connsiteX6" fmla="*/ 17632 w 675445"/>
              <a:gd name="connsiteY6" fmla="*/ 138856 h 675205"/>
              <a:gd name="connsiteX7" fmla="*/ 536473 w 675445"/>
              <a:gd name="connsiteY7" fmla="*/ 657566 h 675205"/>
              <a:gd name="connsiteX8" fmla="*/ 641037 w 675445"/>
              <a:gd name="connsiteY8" fmla="*/ 647028 h 675205"/>
              <a:gd name="connsiteX9" fmla="*/ 675445 w 675445"/>
              <a:gd name="connsiteY9" fmla="*/ 636350 h 675205"/>
              <a:gd name="connsiteX10" fmla="*/ 674094 w 675445"/>
              <a:gd name="connsiteY10" fmla="*/ 637083 h 675205"/>
              <a:gd name="connsiteX11" fmla="*/ 485223 w 675445"/>
              <a:gd name="connsiteY11" fmla="*/ 675205 h 675205"/>
              <a:gd name="connsiteX12" fmla="*/ 142119 w 675445"/>
              <a:gd name="connsiteY12" fmla="*/ 533122 h 675205"/>
            </a:gdLst>
            <a:ahLst/>
            <a:cxnLst/>
            <a:rect l="l" t="t" r="r" b="b"/>
            <a:pathLst>
              <a:path w="675445" h="675205">
                <a:moveTo>
                  <a:pt x="142119" y="533122"/>
                </a:moveTo>
                <a:cubicBezTo>
                  <a:pt x="54310" y="445336"/>
                  <a:pt x="0" y="324061"/>
                  <a:pt x="0" y="190105"/>
                </a:cubicBezTo>
                <a:lnTo>
                  <a:pt x="1" y="190105"/>
                </a:lnTo>
                <a:cubicBezTo>
                  <a:pt x="1" y="123127"/>
                  <a:pt x="13579" y="59319"/>
                  <a:pt x="38132" y="1282"/>
                </a:cubicBezTo>
                <a:lnTo>
                  <a:pt x="38828" y="0"/>
                </a:lnTo>
                <a:lnTo>
                  <a:pt x="28173" y="34318"/>
                </a:lnTo>
                <a:cubicBezTo>
                  <a:pt x="21261" y="68085"/>
                  <a:pt x="17632" y="103047"/>
                  <a:pt x="17632" y="138856"/>
                </a:cubicBezTo>
                <a:cubicBezTo>
                  <a:pt x="17632" y="425332"/>
                  <a:pt x="249925" y="657566"/>
                  <a:pt x="536473" y="657566"/>
                </a:cubicBezTo>
                <a:cubicBezTo>
                  <a:pt x="572291" y="657566"/>
                  <a:pt x="607262" y="653938"/>
                  <a:pt x="641037" y="647028"/>
                </a:cubicBezTo>
                <a:lnTo>
                  <a:pt x="675445" y="636350"/>
                </a:lnTo>
                <a:lnTo>
                  <a:pt x="674094" y="637083"/>
                </a:lnTo>
                <a:cubicBezTo>
                  <a:pt x="616042" y="661631"/>
                  <a:pt x="552218" y="675205"/>
                  <a:pt x="485223" y="675205"/>
                </a:cubicBezTo>
                <a:cubicBezTo>
                  <a:pt x="351232" y="675205"/>
                  <a:pt x="229927" y="620908"/>
                  <a:pt x="142119" y="533122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679450" y="2322195"/>
            <a:ext cx="102870" cy="349377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996950" y="2839085"/>
            <a:ext cx="6040755" cy="1457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136055" y="1485109"/>
            <a:ext cx="341155" cy="389611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ahLst/>
            <a:cxnLst/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38153" y="454500"/>
            <a:ext cx="6685308" cy="510950"/>
          </a:xfrm>
          <a:prstGeom prst="parallelogram">
            <a:avLst>
              <a:gd name="adj" fmla="val 42948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9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73150" y="475975"/>
            <a:ext cx="1074575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zh-CN" altLang="en-US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资源合作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69743" y="-1"/>
            <a:ext cx="603407" cy="965451"/>
          </a:xfrm>
          <a:prstGeom prst="parallelogram">
            <a:avLst>
              <a:gd name="adj" fmla="val 7350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1055370" y="2637155"/>
            <a:ext cx="6784975" cy="32150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关注《昱麟AI</a:t>
            </a:r>
            <a:r>
              <a:rPr kumimoji="1" lang="zh-CN" altLang="en-US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健康</a:t>
            </a: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公众号》, 获取更多</a:t>
            </a:r>
            <a:r>
              <a:rPr kumimoji="1" lang="zh-CN" altLang="en-US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医疗前沿大模型知识分享</a:t>
            </a:r>
            <a:endParaRPr kumimoji="1" lang="zh-CN" altLang="en-US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《</a:t>
            </a:r>
            <a:r>
              <a:rPr kumimoji="1" lang="zh-CN" altLang="en-US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科研桥</a:t>
            </a: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》</a:t>
            </a:r>
            <a:r>
              <a:rPr kumimoji="1" lang="zh-CN" altLang="en-US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小程序</a:t>
            </a: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，</a:t>
            </a:r>
            <a:r>
              <a:rPr kumimoji="1" lang="zh-CN" altLang="en-US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发布任务</a:t>
            </a: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，</a:t>
            </a:r>
            <a:r>
              <a:rPr kumimoji="1" lang="zh-CN" altLang="en-US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提供相关的技术支持</a:t>
            </a: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  <a:sym typeface="+mn-ea"/>
              </a:rPr>
              <a:t>。</a:t>
            </a:r>
            <a:endParaRPr kumimoji="1" lang="en-US" altLang="zh-CN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  <a:p>
            <a:pPr algn="l">
              <a:lnSpc>
                <a:spcPct val="150000"/>
              </a:lnSpc>
            </a:pPr>
            <a:endParaRPr kumimoji="1" lang="zh-CN" altLang="en-US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  <a:sym typeface="+mn-ea"/>
            </a:endParaRPr>
          </a:p>
        </p:txBody>
      </p:sp>
      <p:pic>
        <p:nvPicPr>
          <p:cNvPr id="21" name="图片 20" descr="科研桥小程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4560" y="4005580"/>
            <a:ext cx="2578735" cy="2578735"/>
          </a:xfrm>
          <a:prstGeom prst="rect">
            <a:avLst/>
          </a:prstGeom>
        </p:spPr>
      </p:pic>
      <p:pic>
        <p:nvPicPr>
          <p:cNvPr id="20" name="内容占位符 19" descr="上海翊瀚昱麟信息科技有限公司"/>
          <p:cNvPicPr>
            <a:picLocks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08975" y="692785"/>
            <a:ext cx="3049905" cy="30499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99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99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99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3、18、21、22、23、24、27、32、35、37、38、39"/>
</p:tagLst>
</file>

<file path=ppt/tags/tag146.xml><?xml version="1.0" encoding="utf-8"?>
<p:tagLst xmlns:p="http://schemas.openxmlformats.org/presentationml/2006/main">
  <p:tag name="KSO_WM_UNIT_ISCONTENTSTITLE" val="0"/>
  <p:tag name="KSO_WM_UNIT_PRESET_TEXT" val="品牌推广方案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99_1*a*1"/>
  <p:tag name="KSO_WM_TEMPLATE_CATEGORY" val="custom"/>
  <p:tag name="KSO_WM_TEMPLATE_INDEX" val="20204599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1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599"/>
  <p:tag name="KSO_WM_SLIDE_ID" val="custom20204599_1"/>
  <p:tag name="KSO_WM_TEMPLATE_MASTER_THUMB_INDEX" val="12"/>
  <p:tag name="KSO_WM_TEMPLATE_THUMBS_INDEX" val="1、4、7、9、11、12、13、18、21、22、23、24、27、32、35、37、38、39"/>
</p:tagLst>
</file>

<file path=ppt/tags/tag1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UNIT_FILL_FORE_SCHEMECOLOR_INDEX_BRIGHTNESS" val="-0.25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LINE_FORE_SCHEMECOLOR_INDEX_1_BRIGHTNESS" val="0"/>
  <p:tag name="KSO_WM_UNIT_LINE_FORE_SCHEMECOLOR_INDEX_1" val="6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266"/>
  <p:tag name="KSO_WM_UNIT_LINE_FORE_SCHEMECOLOR_INDEX_2_TRANS" val="0"/>
  <p:tag name="KSO_WM_UNIT_LINE_FORE_SCHEMECOLOR_INDEX_3_BRIGHTNESS" val="0.8"/>
  <p:tag name="KSO_WM_UNIT_LINE_FORE_SCHEMECOLOR_INDEX_3" val="5"/>
  <p:tag name="KSO_WM_UNIT_LINE_FORE_SCHEMECOLOR_INDEX_3_POS" val="1"/>
  <p:tag name="KSO_WM_UNIT_LINE_FORE_SCHEMECOLOR_INDEX_3_TRANS" val="1"/>
  <p:tag name="KSO_WM_UNIT_LINE_GRADIENT_TYPE" val="0"/>
  <p:tag name="KSO_WM_UNIT_LINE_GRADIENT_ANGLE" val="135"/>
  <p:tag name="KSO_WM_UNIT_LINE_GRADIENT_Direction" val="2"/>
  <p:tag name="KSO_WM_UNIT_LINE_FILL_TYPE" val="5"/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4"/>
  <p:tag name="KSO_WM_UNIT_FILL_FORE_SCHEMECOLOR_INDEX_2" val="5"/>
  <p:tag name="KSO_WM_UNIT_FILL_FORE_SCHEMECOLOR_INDEX_2_POS" val="1"/>
  <p:tag name="KSO_WM_UNIT_FILL_FORE_SCHEMECOLOR_INDEX_2_TRANS" val="1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FILL_FORE_SCHEMECOLOR_INDEX_BRIGHTNESS" val="-0.25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LINE_FORE_SCHEMECOLOR_INDEX_1_BRIGHTNESS" val="0"/>
  <p:tag name="KSO_WM_UNIT_LINE_FORE_SCHEMECOLOR_INDEX_1" val="6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266"/>
  <p:tag name="KSO_WM_UNIT_LINE_FORE_SCHEMECOLOR_INDEX_2_TRANS" val="0"/>
  <p:tag name="KSO_WM_UNIT_LINE_FORE_SCHEMECOLOR_INDEX_3_BRIGHTNESS" val="0.8"/>
  <p:tag name="KSO_WM_UNIT_LINE_FORE_SCHEMECOLOR_INDEX_3" val="5"/>
  <p:tag name="KSO_WM_UNIT_LINE_FORE_SCHEMECOLOR_INDEX_3_POS" val="1"/>
  <p:tag name="KSO_WM_UNIT_LINE_FORE_SCHEMECOLOR_INDEX_3_TRANS" val="1"/>
  <p:tag name="KSO_WM_UNIT_LINE_GRADIENT_TYPE" val="0"/>
  <p:tag name="KSO_WM_UNIT_LINE_GRADIENT_ANGLE" val="135"/>
  <p:tag name="KSO_WM_UNIT_LINE_GRADIENT_Direction" val="2"/>
  <p:tag name="KSO_WM_UNIT_LINE_FILL_TYPE" val="5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4"/>
  <p:tag name="KSO_WM_UNIT_FILL_FORE_SCHEMECOLOR_INDEX_2" val="5"/>
  <p:tag name="KSO_WM_UNIT_FILL_FORE_SCHEMECOLOR_INDEX_2_POS" val="1"/>
  <p:tag name="KSO_WM_UNIT_FILL_FORE_SCHEMECOLOR_INDEX_2_TRANS" val="1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LINE_FORE_SCHEMECOLOR_INDEX_1_BRIGHTNESS" val="0"/>
  <p:tag name="KSO_WM_UNIT_LINE_FORE_SCHEMECOLOR_INDEX_1" val="6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266"/>
  <p:tag name="KSO_WM_UNIT_LINE_FORE_SCHEMECOLOR_INDEX_2_TRANS" val="0"/>
  <p:tag name="KSO_WM_UNIT_LINE_FORE_SCHEMECOLOR_INDEX_3_BRIGHTNESS" val="0.8"/>
  <p:tag name="KSO_WM_UNIT_LINE_FORE_SCHEMECOLOR_INDEX_3" val="5"/>
  <p:tag name="KSO_WM_UNIT_LINE_FORE_SCHEMECOLOR_INDEX_3_POS" val="1"/>
  <p:tag name="KSO_WM_UNIT_LINE_FORE_SCHEMECOLOR_INDEX_3_TRANS" val="1"/>
  <p:tag name="KSO_WM_UNIT_LINE_GRADIENT_TYPE" val="0"/>
  <p:tag name="KSO_WM_UNIT_LINE_GRADIENT_ANGLE" val="135"/>
  <p:tag name="KSO_WM_UNIT_LINE_GRADIENT_Direction" val="2"/>
  <p:tag name="KSO_WM_UNIT_LINE_FILL_TYPE" val="5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4"/>
  <p:tag name="KSO_WM_UNIT_FILL_FORE_SCHEMECOLOR_INDEX_2" val="5"/>
  <p:tag name="KSO_WM_UNIT_FILL_FORE_SCHEMECOLOR_INDEX_2_POS" val="1"/>
  <p:tag name="KSO_WM_UNIT_FILL_FORE_SCHEMECOLOR_INDEX_2_TRANS" val="1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9.xml><?xml version="1.0" encoding="utf-8"?>
<p:tagLst xmlns:p="http://schemas.openxmlformats.org/presentationml/2006/main">
  <p:tag name="commondata" val="eyJoZGlkIjoiOWE5NmQ4MTNkZWYwNzMxZWYwZTMzMTJhZmJhNmNmMW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B234B"/>
      </a:dk2>
      <a:lt2>
        <a:srgbClr val="F3F7FC"/>
      </a:lt2>
      <a:accent1>
        <a:srgbClr val="12ADA6"/>
      </a:accent1>
      <a:accent2>
        <a:srgbClr val="01DD74"/>
      </a:accent2>
      <a:accent3>
        <a:srgbClr val="026CD4"/>
      </a:accent3>
      <a:accent4>
        <a:srgbClr val="3B99E4"/>
      </a:accent4>
      <a:accent5>
        <a:srgbClr val="63B8F1"/>
      </a:accent5>
      <a:accent6>
        <a:srgbClr val="B759BC"/>
      </a:accent6>
      <a:hlink>
        <a:srgbClr val="5FCBFB"/>
      </a:hlink>
      <a:folHlink>
        <a:srgbClr val="B759BC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14181A"/>
      </a:dk2>
      <a:lt2>
        <a:srgbClr val="FBFCFC"/>
      </a:lt2>
      <a:accent1>
        <a:srgbClr val="407EB1"/>
      </a:accent1>
      <a:accent2>
        <a:srgbClr val="298085"/>
      </a:accent2>
      <a:accent3>
        <a:srgbClr val="39794E"/>
      </a:accent3>
      <a:accent4>
        <a:srgbClr val="65672E"/>
      </a:accent4>
      <a:accent5>
        <a:srgbClr val="98512B"/>
      </a:accent5>
      <a:accent6>
        <a:srgbClr val="B0404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WPS 文字</Application>
  <PresentationFormat/>
  <Paragraphs>54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汉仪旗黑</vt:lpstr>
      <vt:lpstr>汉仪旗黑-85S</vt:lpstr>
      <vt:lpstr>汉仪中黑KW</vt:lpstr>
      <vt:lpstr>OPPOSans R</vt:lpstr>
      <vt:lpstr>微软雅黑</vt:lpstr>
      <vt:lpstr>OPPOSans H</vt:lpstr>
      <vt:lpstr>Source Han Sans CN Bold</vt:lpstr>
      <vt:lpstr>Thonburi</vt:lpstr>
      <vt:lpstr>Source Han Sans</vt:lpstr>
      <vt:lpstr>宋体</vt:lpstr>
      <vt:lpstr>汉仪书宋二KW</vt:lpstr>
      <vt:lpstr>Arial Unicode MS</vt:lpstr>
      <vt:lpstr>Calibri</vt:lpstr>
      <vt:lpstr>Helvetica Neue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微信用户</cp:lastModifiedBy>
  <cp:revision>30</cp:revision>
  <dcterms:created xsi:type="dcterms:W3CDTF">2025-06-14T05:55:20Z</dcterms:created>
  <dcterms:modified xsi:type="dcterms:W3CDTF">2025-06-14T05:55:20Z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9482B8ABBB425138CBCEC2671E6FD30B_42</vt:lpwstr>
  </property>
  <property fmtid="{D5CDD505-2E9C-101B-9397-08002B2CF9AE}" pid="3" name="KSOProductBuildVer">
    <vt:lpwstr>2052-6.12.1.8902</vt:lpwstr>
  </property>
</Properties>
</file>